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1ABEBE-FA48-43CB-8088-97ACBDF4C401}" v="3" dt="2020-08-17T20:19:56.8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19" d="100"/>
          <a:sy n="19" d="100"/>
        </p:scale>
        <p:origin x="309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4438" y="141158"/>
            <a:ext cx="9144000" cy="978422"/>
          </a:xfrm>
        </p:spPr>
        <p:txBody>
          <a:bodyPr/>
          <a:lstStyle/>
          <a:p>
            <a:r>
              <a:rPr lang="en-US" dirty="0">
                <a:cs typeface="Calibri Light"/>
              </a:rPr>
              <a:t>I made it, what do I do now?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426" y="1107271"/>
            <a:ext cx="10981149" cy="54970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1800" dirty="0">
                <a:cs typeface="Calibri" panose="020F0502020204030204"/>
              </a:rPr>
              <a:t>- </a:t>
            </a:r>
            <a:r>
              <a:rPr lang="en-US" sz="1800" dirty="0">
                <a:solidFill>
                  <a:schemeClr val="accent6"/>
                </a:solidFill>
                <a:cs typeface="Calibri" panose="020F0502020204030204"/>
              </a:rPr>
              <a:t>1st Period JV Golf</a:t>
            </a:r>
          </a:p>
          <a:p>
            <a:pPr algn="l"/>
            <a:r>
              <a:rPr lang="en-US" sz="1800" dirty="0">
                <a:cs typeface="Calibri" panose="020F0502020204030204"/>
              </a:rPr>
              <a:t>    - Players will meet coach </a:t>
            </a:r>
            <a:r>
              <a:rPr lang="en-US" sz="1800" dirty="0" err="1">
                <a:cs typeface="Calibri" panose="020F0502020204030204"/>
              </a:rPr>
              <a:t>Noski</a:t>
            </a:r>
            <a:r>
              <a:rPr lang="en-US" sz="1800" dirty="0">
                <a:cs typeface="Calibri" panose="020F0502020204030204"/>
              </a:rPr>
              <a:t> at the Player course by 7:00 am and be ready to go</a:t>
            </a:r>
          </a:p>
          <a:p>
            <a:pPr algn="l"/>
            <a:r>
              <a:rPr lang="en-US" sz="1800" dirty="0">
                <a:cs typeface="Calibri" panose="020F0502020204030204"/>
              </a:rPr>
              <a:t>    - Players will rotate between 3 stations, putting, chipping/sand, full shots until </a:t>
            </a:r>
          </a:p>
          <a:p>
            <a:pPr algn="l"/>
            <a:r>
              <a:rPr lang="en-US" sz="1800" dirty="0">
                <a:cs typeface="Calibri" panose="020F0502020204030204"/>
              </a:rPr>
              <a:t>      8:00 am.</a:t>
            </a:r>
          </a:p>
          <a:p>
            <a:pPr algn="l"/>
            <a:r>
              <a:rPr lang="en-US" sz="1800" dirty="0">
                <a:cs typeface="Calibri" panose="020F0502020204030204"/>
              </a:rPr>
              <a:t>    - Coach </a:t>
            </a:r>
            <a:r>
              <a:rPr lang="en-US" sz="1800" dirty="0" err="1">
                <a:cs typeface="Calibri" panose="020F0502020204030204"/>
              </a:rPr>
              <a:t>Noski</a:t>
            </a:r>
            <a:r>
              <a:rPr lang="en-US" sz="1800" dirty="0">
                <a:cs typeface="Calibri" panose="020F0502020204030204"/>
              </a:rPr>
              <a:t> will provide transportation to the 9th and Senior campuses via</a:t>
            </a:r>
          </a:p>
          <a:p>
            <a:pPr algn="l"/>
            <a:r>
              <a:rPr lang="en-US" sz="1800" dirty="0">
                <a:cs typeface="Calibri" panose="020F0502020204030204"/>
              </a:rPr>
              <a:t>      The Woodlands golf bus.</a:t>
            </a:r>
          </a:p>
          <a:p>
            <a:pPr algn="l"/>
            <a:r>
              <a:rPr lang="en-US" sz="1800" dirty="0">
                <a:cs typeface="Calibri" panose="020F0502020204030204"/>
              </a:rPr>
              <a:t>    - Upper classmen are allowed to drive to practice and to school.</a:t>
            </a:r>
          </a:p>
          <a:p>
            <a:pPr algn="l"/>
            <a:r>
              <a:rPr lang="en-US" sz="1800" dirty="0">
                <a:cs typeface="Calibri" panose="020F0502020204030204"/>
              </a:rPr>
              <a:t>    - Coach </a:t>
            </a:r>
            <a:r>
              <a:rPr lang="en-US" sz="1800" dirty="0" err="1">
                <a:cs typeface="Calibri" panose="020F0502020204030204"/>
              </a:rPr>
              <a:t>Noski</a:t>
            </a:r>
            <a:r>
              <a:rPr lang="en-US" sz="1800" dirty="0">
                <a:cs typeface="Calibri" panose="020F0502020204030204"/>
              </a:rPr>
              <a:t> will provide lockers at the 9th campus for anyone needing to store</a:t>
            </a:r>
          </a:p>
          <a:p>
            <a:pPr algn="l"/>
            <a:r>
              <a:rPr lang="en-US" sz="1800" dirty="0">
                <a:cs typeface="Calibri" panose="020F0502020204030204"/>
              </a:rPr>
              <a:t>      Clothes and toiletries.</a:t>
            </a:r>
          </a:p>
          <a:p>
            <a:pPr algn="l"/>
            <a:r>
              <a:rPr lang="en-US" sz="1800" dirty="0">
                <a:cs typeface="Calibri" panose="020F0502020204030204"/>
              </a:rPr>
              <a:t>- </a:t>
            </a:r>
            <a:r>
              <a:rPr lang="en-US" sz="1800" dirty="0">
                <a:solidFill>
                  <a:srgbClr val="FF0000"/>
                </a:solidFill>
                <a:cs typeface="Calibri" panose="020F0502020204030204"/>
              </a:rPr>
              <a:t>4th Period Golf</a:t>
            </a:r>
          </a:p>
          <a:p>
            <a:pPr algn="l"/>
            <a:r>
              <a:rPr lang="en-US" sz="1800" dirty="0">
                <a:cs typeface="Calibri" panose="020F0502020204030204"/>
              </a:rPr>
              <a:t>    - Players will meet the coaches at the designated course as soon as possible 4th/8th period, typically around </a:t>
            </a:r>
            <a:r>
              <a:rPr lang="en-US" sz="1800">
                <a:cs typeface="Calibri" panose="020F0502020204030204"/>
              </a:rPr>
              <a:t>1:30         </a:t>
            </a:r>
            <a:r>
              <a:rPr lang="en-US" sz="1800" dirty="0">
                <a:cs typeface="Calibri" panose="020F0502020204030204"/>
              </a:rPr>
              <a:t>pm, depending on what lunch  </a:t>
            </a:r>
          </a:p>
          <a:p>
            <a:pPr algn="l"/>
            <a:r>
              <a:rPr lang="en-US" sz="1800" dirty="0">
                <a:cs typeface="Calibri" panose="020F0502020204030204"/>
              </a:rPr>
              <a:t>      You have.</a:t>
            </a:r>
          </a:p>
          <a:p>
            <a:pPr algn="l"/>
            <a:r>
              <a:rPr lang="en-US" sz="1800" dirty="0">
                <a:cs typeface="Calibri" panose="020F0502020204030204"/>
              </a:rPr>
              <a:t>    - Players will complete 9 or 18 holes of qualifying, depending on the day and time of year.</a:t>
            </a:r>
          </a:p>
          <a:p>
            <a:pPr algn="l"/>
            <a:r>
              <a:rPr lang="en-US" sz="1800" dirty="0">
                <a:cs typeface="Calibri" panose="020F0502020204030204"/>
              </a:rPr>
              <a:t>    - On practice days, players will work on specific drills until 3:00 pm. 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1BA0B39-FAFB-4D65-9443-D2189369A7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032"/>
    </mc:Choice>
    <mc:Fallback xmlns="">
      <p:transition spd="slow" advTm="2680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ACF3093BFEF849B83F50D6E3179E42" ma:contentTypeVersion="2" ma:contentTypeDescription="Create a new document." ma:contentTypeScope="" ma:versionID="75caea8c7b613588c3780b119751588c">
  <xsd:schema xmlns:xsd="http://www.w3.org/2001/XMLSchema" xmlns:xs="http://www.w3.org/2001/XMLSchema" xmlns:p="http://schemas.microsoft.com/office/2006/metadata/properties" xmlns:ns3="e0f1f947-b02d-4407-aa53-4e876f884d3a" targetNamespace="http://schemas.microsoft.com/office/2006/metadata/properties" ma:root="true" ma:fieldsID="c304b046fcfb07d557ea703ad4b20f06" ns3:_="">
    <xsd:import namespace="e0f1f947-b02d-4407-aa53-4e876f884d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f1f947-b02d-4407-aa53-4e876f884d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1FE9E7-8AE3-4D10-9A34-23B9BD75E7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1FB17F-5CCF-44C4-BAD0-93B8AEC7D6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f1f947-b02d-4407-aa53-4e876f884d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EC8A19-B3D8-4D02-A2ED-442C38DF8466}">
  <ds:schemaRefs>
    <ds:schemaRef ds:uri="http://purl.org/dc/terms/"/>
    <ds:schemaRef ds:uri="http://schemas.openxmlformats.org/package/2006/metadata/core-properties"/>
    <ds:schemaRef ds:uri="e0f1f947-b02d-4407-aa53-4e876f884d3a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229</Words>
  <Application>Microsoft Office PowerPoint</Application>
  <PresentationFormat>Widescreen</PresentationFormat>
  <Paragraphs>15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I made it, what do I do now?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Noski</dc:creator>
  <cp:lastModifiedBy>Chad Handley</cp:lastModifiedBy>
  <cp:revision>187</cp:revision>
  <dcterms:created xsi:type="dcterms:W3CDTF">2020-08-17T16:10:38Z</dcterms:created>
  <dcterms:modified xsi:type="dcterms:W3CDTF">2020-09-10T16:38:32Z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0x0101008FACF3093BFEF849B83F50D6E3179E42</vt:lpwstr>
  </property>
</Properties>
</file>