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0967"/>
            <a:ext cx="9144000" cy="662318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Tournament Information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21" y="1546076"/>
            <a:ext cx="11473131" cy="46606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en-US">
                <a:cs typeface="Calibri"/>
              </a:rPr>
              <a:t>Players can play up to 8 golf tournaments for their school which includes only 1 event per school week</a:t>
            </a:r>
          </a:p>
          <a:p>
            <a:pPr marL="342900" indent="-342900" algn="l">
              <a:buChar char="•"/>
            </a:pPr>
            <a:endParaRPr lang="en-US">
              <a:cs typeface="Calibri"/>
            </a:endParaRPr>
          </a:p>
          <a:p>
            <a:pPr marL="342900" indent="-342900" algn="l">
              <a:buChar char="•"/>
            </a:pPr>
            <a:r>
              <a:rPr lang="en-US">
                <a:cs typeface="Calibri"/>
              </a:rPr>
              <a:t>Each event is typically held during the school day</a:t>
            </a:r>
          </a:p>
          <a:p>
            <a:pPr marL="342900" indent="-342900" algn="l">
              <a:buChar char="•"/>
            </a:pPr>
            <a:endParaRPr lang="en-US">
              <a:cs typeface="Calibri"/>
            </a:endParaRPr>
          </a:p>
          <a:p>
            <a:pPr marL="342900" indent="-342900" algn="l">
              <a:buChar char="•"/>
            </a:pPr>
            <a:r>
              <a:rPr lang="en-US">
                <a:cs typeface="Calibri"/>
              </a:rPr>
              <a:t>The days that student athletes are competing in UIL events do not count towards their absences, they are excused absences.</a:t>
            </a:r>
          </a:p>
          <a:p>
            <a:pPr marL="342900" indent="-342900" algn="l">
              <a:buChar char="•"/>
            </a:pPr>
            <a:endParaRPr lang="en-US">
              <a:cs typeface="Calibri"/>
            </a:endParaRPr>
          </a:p>
          <a:p>
            <a:pPr marL="342900" indent="-342900" algn="l">
              <a:buChar char="•"/>
            </a:pPr>
            <a:r>
              <a:rPr lang="en-US">
                <a:cs typeface="Calibri"/>
              </a:rPr>
              <a:t>In addition to the 8 golf tournament days, students who participate in District, Regional, and State Events will also be excused absences.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6E56D8-1ABB-4C9A-B330-FE5FD583A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91"/>
    </mc:Choice>
    <mc:Fallback>
      <p:transition spd="slow" advTm="50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96" x="6821488" y="3679825"/>
          <p14:tracePt t="4818" x="6797675" y="3679825"/>
          <p14:tracePt t="4826" x="6721475" y="3692525"/>
          <p14:tracePt t="4836" x="6608763" y="3703638"/>
          <p14:tracePt t="4842" x="6508750" y="3716338"/>
          <p14:tracePt t="4852" x="6434138" y="3729038"/>
          <p14:tracePt t="4859" x="6396038" y="3741738"/>
          <p14:tracePt t="4866" x="6383338" y="3741738"/>
          <p14:tracePt t="5062" x="6359525" y="3741738"/>
          <p14:tracePt t="5071" x="6246813" y="3703638"/>
          <p14:tracePt t="5078" x="6134100" y="3654425"/>
          <p14:tracePt t="5086" x="6083300" y="3629025"/>
          <p14:tracePt t="5095" x="6045200" y="3616325"/>
          <p14:tracePt t="5111" x="6045200" y="3603625"/>
          <p14:tracePt t="5119" x="6034088" y="3590925"/>
          <p14:tracePt t="5126" x="6008688" y="3590925"/>
          <p14:tracePt t="5136" x="5945188" y="3590925"/>
          <p14:tracePt t="5143" x="5808663" y="3629025"/>
          <p14:tracePt t="5152" x="5595938" y="3692525"/>
          <p14:tracePt t="5156" x="5219700" y="3767138"/>
          <p14:tracePt t="5164" x="4732338" y="3867150"/>
          <p14:tracePt t="5172" x="4192588" y="3954463"/>
          <p14:tracePt t="5181" x="3779838" y="4105275"/>
          <p14:tracePt t="5188" x="3405188" y="4230688"/>
          <p14:tracePt t="5196" x="3016250" y="4379913"/>
          <p14:tracePt t="5205" x="3003550" y="4379913"/>
          <p14:tracePt t="5512" x="3016250" y="4341813"/>
          <p14:tracePt t="5521" x="3041650" y="4318000"/>
          <p14:tracePt t="5528" x="3079750" y="4267200"/>
          <p14:tracePt t="5537" x="3116263" y="4217988"/>
          <p14:tracePt t="5544" x="3154363" y="4167188"/>
          <p14:tracePt t="5553" x="3205163" y="4129088"/>
          <p14:tracePt t="5558" x="3254375" y="4105275"/>
          <p14:tracePt t="5567" x="3367088" y="4029075"/>
          <p14:tracePt t="5574" x="3467100" y="3979863"/>
          <p14:tracePt t="5582" x="3592513" y="3905250"/>
          <p14:tracePt t="5591" x="3730625" y="3829050"/>
          <p14:tracePt t="5598" x="3856038" y="3767138"/>
          <p14:tracePt t="5608" x="3930650" y="3716338"/>
          <p14:tracePt t="5614" x="3992563" y="3679825"/>
          <p14:tracePt t="5622" x="4056063" y="3629025"/>
          <p14:tracePt t="5630" x="4081463" y="3579813"/>
          <p14:tracePt t="5638" x="4117975" y="3541713"/>
          <p14:tracePt t="5646" x="4156075" y="3490913"/>
          <p14:tracePt t="5654" x="4168775" y="3454400"/>
          <p14:tracePt t="5662" x="4205288" y="3416300"/>
          <p14:tracePt t="5670" x="4230688" y="3367088"/>
          <p14:tracePt t="5678" x="4256088" y="3316288"/>
          <p14:tracePt t="5684" x="4294188" y="3241675"/>
          <p14:tracePt t="5692" x="4305300" y="3178175"/>
          <p14:tracePt t="5702" x="4318000" y="3141663"/>
          <p14:tracePt t="5708" x="4330700" y="3103563"/>
          <p14:tracePt t="5718" x="4330700" y="3065463"/>
          <p14:tracePt t="5724" x="4330700" y="3028950"/>
          <p14:tracePt t="5732" x="4330700" y="2990850"/>
          <p14:tracePt t="5740" x="4330700" y="2952750"/>
          <p14:tracePt t="5748" x="4330700" y="2916238"/>
          <p14:tracePt t="5756" x="4330700" y="2878138"/>
          <p14:tracePt t="5764" x="4343400" y="2840038"/>
          <p14:tracePt t="5772" x="4356100" y="2816225"/>
          <p14:tracePt t="5780" x="4368800" y="2790825"/>
          <p14:tracePt t="5788" x="4368800" y="2752725"/>
          <p14:tracePt t="5796" x="4381500" y="2740025"/>
          <p14:tracePt t="5804" x="4381500" y="2716213"/>
          <p14:tracePt t="5812" x="4381500" y="2703513"/>
          <p14:tracePt t="5818" x="4381500" y="2678113"/>
          <p14:tracePt t="5826" x="4381500" y="2665413"/>
          <p14:tracePt t="5834" x="4381500" y="2652713"/>
          <p14:tracePt t="5842" x="4381500" y="2640013"/>
          <p14:tracePt t="5851" x="4381500" y="2603500"/>
          <p14:tracePt t="5858" x="4381500" y="2578100"/>
          <p14:tracePt t="5867" x="4368800" y="2552700"/>
          <p14:tracePt t="5874" x="4356100" y="2527300"/>
          <p14:tracePt t="5882" x="4343400" y="2503488"/>
          <p14:tracePt t="5890" x="4343400" y="2490788"/>
          <p14:tracePt t="5898" x="4343400" y="2478088"/>
          <p14:tracePt t="5906" x="4330700" y="2465388"/>
          <p14:tracePt t="5922" x="4318000" y="2439988"/>
          <p14:tracePt t="5930" x="4305300" y="2439988"/>
          <p14:tracePt t="5936" x="4305300" y="2427288"/>
          <p14:tracePt t="5992" x="4294188" y="2414588"/>
          <p14:tracePt t="6008" x="4281488" y="2403475"/>
          <p14:tracePt t="6017" x="4268788" y="2403475"/>
          <p14:tracePt t="6087" x="4256088" y="2403475"/>
          <p14:tracePt t="6095" x="4181475" y="2403475"/>
          <p14:tracePt t="6102" x="4105275" y="2403475"/>
          <p14:tracePt t="6111" x="4030663" y="2403475"/>
          <p14:tracePt t="6119" x="3968750" y="2390775"/>
          <p14:tracePt t="6126" x="3943350" y="2378075"/>
          <p14:tracePt t="6135" x="3905250" y="2365375"/>
          <p14:tracePt t="6151" x="3892550" y="2365375"/>
          <p14:tracePt t="6158" x="3879850" y="2365375"/>
          <p14:tracePt t="6168" x="3867150" y="2365375"/>
          <p14:tracePt t="6174" x="3843338" y="2365375"/>
          <p14:tracePt t="6191" x="3830638" y="2352675"/>
          <p14:tracePt t="6378" x="3843338" y="2339975"/>
          <p14:tracePt t="6386" x="3943350" y="2303463"/>
          <p14:tracePt t="6394" x="4068763" y="2252663"/>
          <p14:tracePt t="6402" x="4143375" y="2214563"/>
          <p14:tracePt t="6411" x="4181475" y="2178050"/>
          <p14:tracePt t="6419" x="4256088" y="2152650"/>
          <p14:tracePt t="6426" x="4343400" y="2127250"/>
          <p14:tracePt t="6435" x="4456113" y="2089150"/>
          <p14:tracePt t="6442" x="4556125" y="2078038"/>
          <p14:tracePt t="6451" x="4706938" y="2052638"/>
          <p14:tracePt t="6458" x="4843463" y="2027238"/>
          <p14:tracePt t="6467" x="4956175" y="2001838"/>
          <p14:tracePt t="6472" x="5068888" y="1952625"/>
          <p14:tracePt t="6481" x="5119688" y="1939925"/>
          <p14:tracePt t="6488" x="5145088" y="1927225"/>
          <p14:tracePt t="6496" x="5157788" y="1914525"/>
          <p14:tracePt t="6512" x="5170488" y="1914525"/>
          <p14:tracePt t="6561" x="5170488" y="1901825"/>
          <p14:tracePt t="6584" x="5157788" y="1889125"/>
          <p14:tracePt t="6592" x="5145088" y="1889125"/>
          <p14:tracePt t="6599" x="5132388" y="1876425"/>
          <p14:tracePt t="6606" x="5106988" y="1876425"/>
          <p14:tracePt t="6614" x="5068888" y="1876425"/>
          <p14:tracePt t="6622" x="5032375" y="1865313"/>
          <p14:tracePt t="6631" x="4968875" y="1865313"/>
          <p14:tracePt t="6641" x="4932363" y="1852613"/>
          <p14:tracePt t="6646" x="4894263" y="1852613"/>
          <p14:tracePt t="6654" x="4856163" y="1852613"/>
          <p14:tracePt t="6662" x="4819650" y="1852613"/>
          <p14:tracePt t="6671" x="4781550" y="1839913"/>
          <p14:tracePt t="6678" x="4756150" y="1839913"/>
          <p14:tracePt t="6686" x="4732338" y="1839913"/>
          <p14:tracePt t="6694" x="4706938" y="1839913"/>
          <p14:tracePt t="6702" x="4681538" y="1839913"/>
          <p14:tracePt t="6711" x="4656138" y="1839913"/>
          <p14:tracePt t="6725" x="4643438" y="1839913"/>
          <p14:tracePt t="6734" x="4630738" y="1839913"/>
          <p14:tracePt t="6741" x="4619625" y="1839913"/>
          <p14:tracePt t="6749" x="4606925" y="1839913"/>
          <p14:tracePt t="6756" x="4594225" y="1839913"/>
          <p14:tracePt t="6765" x="4568825" y="1852613"/>
          <p14:tracePt t="6772" x="4556125" y="1865313"/>
          <p14:tracePt t="6780" x="4530725" y="1865313"/>
          <p14:tracePt t="6788" x="4506913" y="1876425"/>
          <p14:tracePt t="6796" x="4481513" y="1889125"/>
          <p14:tracePt t="6804" x="4456113" y="1889125"/>
          <p14:tracePt t="6812" x="4418013" y="1889125"/>
          <p14:tracePt t="6821" x="4394200" y="1901825"/>
          <p14:tracePt t="6828" x="4356100" y="1901825"/>
          <p14:tracePt t="6836" x="4318000" y="1901825"/>
          <p14:tracePt t="6844" x="4281488" y="1901825"/>
          <p14:tracePt t="6852" x="4217988" y="1914525"/>
          <p14:tracePt t="6858" x="4168775" y="1914525"/>
          <p14:tracePt t="6867" x="4130675" y="1914525"/>
          <p14:tracePt t="6875" x="4092575" y="1927225"/>
          <p14:tracePt t="6884" x="4056063" y="1939925"/>
          <p14:tracePt t="6891" x="4017963" y="1939925"/>
          <p14:tracePt t="6899" x="3979863" y="1952625"/>
          <p14:tracePt t="6906" x="3943350" y="1965325"/>
          <p14:tracePt t="6915" x="3905250" y="1978025"/>
          <p14:tracePt t="6922" x="3867150" y="1978025"/>
          <p14:tracePt t="6931" x="3830638" y="1989138"/>
          <p14:tracePt t="6938" x="3792538" y="2001838"/>
          <p14:tracePt t="6955" x="3756025" y="2014538"/>
          <p14:tracePt t="6962" x="3743325" y="2014538"/>
          <p14:tracePt t="6978" x="3730625" y="2027238"/>
          <p14:tracePt t="7041" x="3717925" y="2039938"/>
          <p14:tracePt t="7049" x="3705225" y="2052638"/>
          <p14:tracePt t="7065" x="3692525" y="2065338"/>
          <p14:tracePt t="7088" x="3679825" y="2065338"/>
          <p14:tracePt t="7121" x="3667125" y="2078038"/>
          <p14:tracePt t="7126" x="3654425" y="2078038"/>
          <p14:tracePt t="7142" x="3643313" y="2089150"/>
          <p14:tracePt t="7151" x="3643313" y="2101850"/>
          <p14:tracePt t="7158" x="3630613" y="2101850"/>
          <p14:tracePt t="7183" x="3617913" y="2101850"/>
          <p14:tracePt t="7199" x="3605213" y="2101850"/>
          <p14:tracePt t="7214" x="3605213" y="2114550"/>
          <p14:tracePt t="11501" x="3756025" y="2114550"/>
          <p14:tracePt t="11508" x="3968750" y="2114550"/>
          <p14:tracePt t="11517" x="4117975" y="2152650"/>
          <p14:tracePt t="11525" x="4192588" y="2201863"/>
          <p14:tracePt t="11532" x="4205288" y="2239963"/>
          <p14:tracePt t="11540" x="4205288" y="2252663"/>
          <p14:tracePt t="11548" x="4217988" y="2290763"/>
          <p14:tracePt t="11556" x="4256088" y="2378075"/>
          <p14:tracePt t="11564" x="4294188" y="2490788"/>
          <p14:tracePt t="11572" x="4356100" y="2590800"/>
          <p14:tracePt t="11581" x="4394200" y="2703513"/>
          <p14:tracePt t="11588" x="4443413" y="2803525"/>
          <p14:tracePt t="11596" x="4530725" y="2928938"/>
          <p14:tracePt t="11602" x="4606925" y="3054350"/>
          <p14:tracePt t="11611" x="4694238" y="3165475"/>
          <p14:tracePt t="11618" x="4768850" y="3241675"/>
          <p14:tracePt t="11626" x="4856163" y="3278188"/>
          <p14:tracePt t="11634" x="4945063" y="3316288"/>
          <p14:tracePt t="11642" x="5068888" y="3354388"/>
          <p14:tracePt t="11650" x="5081588" y="3367088"/>
          <p14:tracePt t="11996" x="5081588" y="3354388"/>
          <p14:tracePt t="12004" x="5081588" y="3290888"/>
          <p14:tracePt t="12012" x="5068888" y="3241675"/>
          <p14:tracePt t="12021" x="5068888" y="3203575"/>
          <p14:tracePt t="12029" x="5068888" y="3141663"/>
          <p14:tracePt t="12036" x="5081588" y="3078163"/>
          <p14:tracePt t="12046" x="5094288" y="3041650"/>
          <p14:tracePt t="12052" x="5094288" y="2978150"/>
          <p14:tracePt t="12062" x="5119688" y="2928938"/>
          <p14:tracePt t="12068" x="5145088" y="2890838"/>
          <p14:tracePt t="12077" x="5181600" y="2840038"/>
          <p14:tracePt t="12084" x="5207000" y="2816225"/>
          <p14:tracePt t="12092" x="5219700" y="2790825"/>
          <p14:tracePt t="12108" x="5207000" y="2790825"/>
          <p14:tracePt t="12116" x="5181600" y="2803525"/>
          <p14:tracePt t="12124" x="5157788" y="2816225"/>
          <p14:tracePt t="12131" x="5119688" y="2828925"/>
          <p14:tracePt t="12138" x="5057775" y="2840038"/>
          <p14:tracePt t="12147" x="5019675" y="2852738"/>
          <p14:tracePt t="12154" x="4981575" y="2865438"/>
          <p14:tracePt t="12162" x="4956175" y="2865438"/>
          <p14:tracePt t="12170" x="4945063" y="2865438"/>
          <p14:tracePt t="12179" x="4932363" y="2865438"/>
          <p14:tracePt t="12202" x="4932363" y="2852738"/>
          <p14:tracePt t="12218" x="4932363" y="2840038"/>
          <p14:tracePt t="12227" x="4945063" y="2828925"/>
          <p14:tracePt t="12234" x="4945063" y="2816225"/>
          <p14:tracePt t="12242" x="4956175" y="2816225"/>
          <p14:tracePt t="12250" x="4968875" y="2803525"/>
          <p14:tracePt t="12258" x="4994275" y="2790825"/>
          <p14:tracePt t="12264" x="5019675" y="2765425"/>
          <p14:tracePt t="12272" x="5045075" y="2765425"/>
          <p14:tracePt t="12281" x="5068888" y="2752725"/>
          <p14:tracePt t="12288" x="5094288" y="2740025"/>
          <p14:tracePt t="12297" x="5132388" y="2728913"/>
          <p14:tracePt t="12304" x="5157788" y="2728913"/>
          <p14:tracePt t="12312" x="5181600" y="2716213"/>
          <p14:tracePt t="12321" x="5194300" y="2703513"/>
          <p14:tracePt t="12328" x="5207000" y="2703513"/>
          <p14:tracePt t="12336" x="5219700" y="2703513"/>
          <p14:tracePt t="12621" x="5207000" y="2703513"/>
          <p14:tracePt t="12628" x="5194300" y="2703513"/>
          <p14:tracePt t="12636" x="5194300" y="2716213"/>
          <p14:tracePt t="12645" x="5181600" y="2728913"/>
          <p14:tracePt t="12651" x="5170488" y="2728913"/>
          <p14:tracePt t="12666" x="5157788" y="2740025"/>
          <p14:tracePt t="12675" x="5145088" y="2740025"/>
          <p14:tracePt t="12683" x="5119688" y="2765425"/>
          <p14:tracePt t="12691" x="5094288" y="2765425"/>
          <p14:tracePt t="12699" x="5068888" y="2790825"/>
          <p14:tracePt t="12706" x="5032375" y="2816225"/>
          <p14:tracePt t="12714" x="5006975" y="2840038"/>
          <p14:tracePt t="12722" x="4994275" y="2852738"/>
          <p14:tracePt t="12731" x="4968875" y="2865438"/>
          <p14:tracePt t="12738" x="4956175" y="2878138"/>
          <p14:tracePt t="12747" x="4945063" y="2890838"/>
          <p14:tracePt t="12763" x="4932363" y="2903538"/>
          <p14:tracePt t="12771" x="4932363" y="2916238"/>
          <p14:tracePt t="12784" x="4919663" y="2928938"/>
          <p14:tracePt t="12801" x="4919663" y="2941638"/>
          <p14:tracePt t="12808" x="4906963" y="2941638"/>
          <p14:tracePt t="12816" x="4894263" y="2952750"/>
          <p14:tracePt t="12824" x="4894263" y="2965450"/>
          <p14:tracePt t="12832" x="4881563" y="2965450"/>
          <p14:tracePt t="12888" x="4881563" y="2978150"/>
          <p14:tracePt t="12904" x="4881563" y="3003550"/>
          <p14:tracePt t="12911" x="4881563" y="3041650"/>
          <p14:tracePt t="12918" x="4906963" y="3090863"/>
          <p14:tracePt t="12927" x="4956175" y="3165475"/>
          <p14:tracePt t="12934" x="5045075" y="3241675"/>
          <p14:tracePt t="12946" x="5157788" y="3290888"/>
          <p14:tracePt t="12951" x="5270500" y="3328988"/>
          <p14:tracePt t="12958" x="5394325" y="3378200"/>
          <p14:tracePt t="12966" x="5519738" y="3416300"/>
          <p14:tracePt t="12974" x="5619750" y="3441700"/>
          <p14:tracePt t="12982" x="5719763" y="3479800"/>
          <p14:tracePt t="12991" x="5845175" y="3503613"/>
          <p14:tracePt t="12998" x="5921375" y="3529013"/>
          <p14:tracePt t="13133" x="5921375" y="3516313"/>
          <p14:tracePt t="13141" x="5921375" y="3503613"/>
          <p14:tracePt t="13149" x="5921375" y="3479800"/>
          <p14:tracePt t="13157" x="5921375" y="3454400"/>
          <p14:tracePt t="13165" x="5921375" y="3416300"/>
          <p14:tracePt t="13173" x="5895975" y="3367088"/>
          <p14:tracePt t="13178" x="5870575" y="3328988"/>
          <p14:tracePt t="13187" x="5870575" y="3303588"/>
          <p14:tracePt t="13195" x="5832475" y="3254375"/>
          <p14:tracePt t="13203" x="5808663" y="3228975"/>
          <p14:tracePt t="13212" x="5783263" y="3203575"/>
          <p14:tracePt t="13219" x="5745163" y="3178175"/>
          <p14:tracePt t="13228" x="5719763" y="3165475"/>
          <p14:tracePt t="13235" x="5695950" y="3141663"/>
          <p14:tracePt t="13243" x="5670550" y="3128963"/>
          <p14:tracePt t="13251" x="5632450" y="3103563"/>
          <p14:tracePt t="13259" x="5595938" y="3090863"/>
          <p14:tracePt t="13266" x="5545138" y="3065463"/>
          <p14:tracePt t="13275" x="5470525" y="3054350"/>
          <p14:tracePt t="13283" x="5394325" y="3041650"/>
          <p14:tracePt t="13291" x="5332413" y="3028950"/>
          <p14:tracePt t="13298" x="5257800" y="3003550"/>
          <p14:tracePt t="13304" x="5181600" y="2990850"/>
          <p14:tracePt t="13313" x="5119688" y="2990850"/>
          <p14:tracePt t="13321" x="5032375" y="2990850"/>
          <p14:tracePt t="13328" x="4932363" y="2990850"/>
          <p14:tracePt t="13336" x="4832350" y="2990850"/>
          <p14:tracePt t="13345" x="4719638" y="3003550"/>
          <p14:tracePt t="13352" x="4594225" y="3041650"/>
          <p14:tracePt t="13361" x="4443413" y="3065463"/>
          <p14:tracePt t="13368" x="4330700" y="3078163"/>
          <p14:tracePt t="13377" x="4168775" y="3103563"/>
          <p14:tracePt t="13385" x="4056063" y="3116263"/>
          <p14:tracePt t="13394" x="3943350" y="3128963"/>
          <p14:tracePt t="13401" x="3817938" y="3141663"/>
          <p14:tracePt t="13409" x="3717925" y="3154363"/>
          <p14:tracePt t="13416" x="3617913" y="3165475"/>
          <p14:tracePt t="13424" x="3530600" y="3178175"/>
          <p14:tracePt t="13432" x="3441700" y="3178175"/>
          <p14:tracePt t="13438" x="3354388" y="3190875"/>
          <p14:tracePt t="13448" x="3292475" y="3203575"/>
          <p14:tracePt t="13454" x="3216275" y="3203575"/>
          <p14:tracePt t="13463" x="3154363" y="3203575"/>
          <p14:tracePt t="13471" x="3079750" y="3203575"/>
          <p14:tracePt t="13479" x="3016250" y="3203575"/>
          <p14:tracePt t="13486" x="2941638" y="3203575"/>
          <p14:tracePt t="13494" x="2903538" y="3203575"/>
          <p14:tracePt t="13502" x="2867025" y="3203575"/>
          <p14:tracePt t="13511" x="2828925" y="3203575"/>
          <p14:tracePt t="13518" x="2790825" y="3203575"/>
          <p14:tracePt t="13527" x="2741613" y="3190875"/>
          <p14:tracePt t="13535" x="2690813" y="3190875"/>
          <p14:tracePt t="13544" x="2641600" y="3190875"/>
          <p14:tracePt t="13551" x="2590800" y="3190875"/>
          <p14:tracePt t="13559" x="2554288" y="3190875"/>
          <p14:tracePt t="13566" x="2516188" y="3190875"/>
          <p14:tracePt t="13572" x="2478088" y="3190875"/>
          <p14:tracePt t="13581" x="2441575" y="3203575"/>
          <p14:tracePt t="13589" x="2403475" y="3203575"/>
          <p14:tracePt t="13596" x="2378075" y="3216275"/>
          <p14:tracePt t="13604" x="2339975" y="3216275"/>
          <p14:tracePt t="13612" x="2303463" y="3216275"/>
          <p14:tracePt t="13621" x="2278063" y="3216275"/>
          <p14:tracePt t="13628" x="2252663" y="3216275"/>
          <p14:tracePt t="13636" x="2228850" y="3216275"/>
          <p14:tracePt t="13645" x="2203450" y="3216275"/>
          <p14:tracePt t="13652" x="2178050" y="3216275"/>
          <p14:tracePt t="13661" x="2152650" y="3216275"/>
          <p14:tracePt t="13677" x="2139950" y="3216275"/>
          <p14:tracePt t="13684" x="2127250" y="3203575"/>
          <p14:tracePt t="13694" x="2116138" y="3203575"/>
          <p14:tracePt t="13706" x="2103438" y="3203575"/>
          <p14:tracePt t="13725" x="2090738" y="3203575"/>
          <p14:tracePt t="13857" x="2090738" y="3190875"/>
          <p14:tracePt t="30899" x="2065338" y="3203575"/>
          <p14:tracePt t="30907" x="1939925" y="3290888"/>
          <p14:tracePt t="30915" x="1790700" y="3378200"/>
          <p14:tracePt t="30923" x="1627188" y="3467100"/>
          <p14:tracePt t="30931" x="1577975" y="3490913"/>
          <p14:tracePt t="30962" x="1589088" y="3490913"/>
          <p14:tracePt t="30970" x="1627188" y="3490913"/>
          <p14:tracePt t="30978" x="1665288" y="3516313"/>
          <p14:tracePt t="30986" x="1714500" y="3554413"/>
          <p14:tracePt t="30995" x="1752600" y="3579813"/>
          <p14:tracePt t="31000" x="1790700" y="3629025"/>
          <p14:tracePt t="31009" x="1827213" y="3667125"/>
          <p14:tracePt t="31016" x="1878013" y="3703638"/>
          <p14:tracePt t="31024" x="1903413" y="3716338"/>
          <p14:tracePt t="31032" x="1927225" y="3741738"/>
          <p14:tracePt t="31040" x="1990725" y="3767138"/>
          <p14:tracePt t="31048" x="2039938" y="3767138"/>
          <p14:tracePt t="31056" x="2116138" y="3792538"/>
          <p14:tracePt t="31064" x="2178050" y="3803650"/>
          <p14:tracePt t="31072" x="2265363" y="3816350"/>
          <p14:tracePt t="31080" x="2328863" y="3829050"/>
          <p14:tracePt t="31088" x="2390775" y="3829050"/>
          <p14:tracePt t="31096" x="2465388" y="3841750"/>
          <p14:tracePt t="31104" x="2541588" y="3854450"/>
          <p14:tracePt t="31112" x="2641600" y="3854450"/>
          <p14:tracePt t="31118" x="2728913" y="3867150"/>
          <p14:tracePt t="31126" x="2841625" y="3879850"/>
          <p14:tracePt t="31134" x="2941638" y="3892550"/>
          <p14:tracePt t="31143" x="3041650" y="3905250"/>
          <p14:tracePt t="31150" x="3154363" y="3916363"/>
          <p14:tracePt t="31160" x="3254375" y="3929063"/>
          <p14:tracePt t="31166" x="3379788" y="3941763"/>
          <p14:tracePt t="31175" x="3492500" y="3954463"/>
          <p14:tracePt t="31182" x="3617913" y="3967163"/>
          <p14:tracePt t="31190" x="3730625" y="3979863"/>
          <p14:tracePt t="31198" x="3856038" y="3992563"/>
          <p14:tracePt t="31206" x="3968750" y="4017963"/>
          <p14:tracePt t="31214" x="4092575" y="4029075"/>
          <p14:tracePt t="31222" x="4192588" y="4029075"/>
          <p14:tracePt t="31230" x="4294188" y="4029075"/>
          <p14:tracePt t="31238" x="4394200" y="4029075"/>
          <p14:tracePt t="31246" x="4481513" y="4029075"/>
          <p14:tracePt t="31254" x="4568825" y="4005263"/>
          <p14:tracePt t="31261" x="4630738" y="3992563"/>
          <p14:tracePt t="31268" x="4706938" y="3979863"/>
          <p14:tracePt t="31276" x="4768850" y="3967163"/>
          <p14:tracePt t="31284" x="4881563" y="3954463"/>
          <p14:tracePt t="31293" x="4968875" y="3929063"/>
          <p14:tracePt t="31300" x="5068888" y="3916363"/>
          <p14:tracePt t="31310" x="5157788" y="3905250"/>
          <p14:tracePt t="31316" x="5219700" y="3879850"/>
          <p14:tracePt t="31325" x="5294313" y="3867150"/>
          <p14:tracePt t="31332" x="5332413" y="3854450"/>
          <p14:tracePt t="31341" x="5370513" y="3841750"/>
          <p14:tracePt t="31348" x="5394325" y="3841750"/>
          <p14:tracePt t="31356" x="5419725" y="3841750"/>
          <p14:tracePt t="31372" x="5432425" y="3841750"/>
          <p14:tracePt t="31380" x="5432425" y="3829050"/>
          <p14:tracePt t="31395" x="5432425" y="3816350"/>
          <p14:tracePt t="31402" x="5445125" y="3816350"/>
          <p14:tracePt t="31411" x="5457825" y="3803650"/>
          <p14:tracePt t="31418" x="5470525" y="3803650"/>
          <p14:tracePt t="31426" x="5507038" y="3803650"/>
          <p14:tracePt t="31434" x="5532438" y="3803650"/>
          <p14:tracePt t="31443" x="5545138" y="3803650"/>
          <p14:tracePt t="31450" x="5557838" y="3803650"/>
          <p14:tracePt t="31459" x="5583238" y="3803650"/>
          <p14:tracePt t="31466" x="5632450" y="3803650"/>
          <p14:tracePt t="31475" x="5670550" y="3829050"/>
          <p14:tracePt t="31482" x="5708650" y="3841750"/>
          <p14:tracePt t="31491" x="5745163" y="3854450"/>
          <p14:tracePt t="31498" x="5770563" y="3867150"/>
          <p14:tracePt t="31506" x="5808663" y="3867150"/>
          <p14:tracePt t="31512" x="5832475" y="3879850"/>
          <p14:tracePt t="31520" x="5845175" y="3879850"/>
          <p14:tracePt t="31528" x="5870575" y="3892550"/>
          <p14:tracePt t="31536" x="5895975" y="3892550"/>
          <p14:tracePt t="31544" x="5908675" y="3905250"/>
          <p14:tracePt t="31552" x="5921375" y="3905250"/>
          <p14:tracePt t="34193" x="5957888" y="3905250"/>
          <p14:tracePt t="34203" x="6083300" y="3905250"/>
          <p14:tracePt t="34208" x="6234113" y="3941763"/>
          <p14:tracePt t="34216" x="6396038" y="3979863"/>
          <p14:tracePt t="34225" x="6508750" y="4029075"/>
          <p14:tracePt t="34232" x="6608763" y="4079875"/>
          <p14:tracePt t="34240" x="6672263" y="4117975"/>
          <p14:tracePt t="34248" x="6721475" y="4141788"/>
          <p14:tracePt t="34256" x="6721475" y="4154488"/>
          <p14:tracePt t="34264" x="6734175" y="4154488"/>
          <p14:tracePt t="34273" x="6734175" y="4167188"/>
          <p14:tracePt t="34280" x="6746875" y="4167188"/>
          <p14:tracePt t="34289" x="6759575" y="4179888"/>
          <p14:tracePt t="34296" x="6772275" y="4179888"/>
          <p14:tracePt t="34310" x="6797675" y="4192588"/>
          <p14:tracePt t="34326" x="6808788" y="4192588"/>
          <p14:tracePt t="34430" x="6808788" y="4205288"/>
          <p14:tracePt t="34666" x="6797675" y="4192588"/>
          <p14:tracePt t="34675" x="6797675" y="4179888"/>
          <p14:tracePt t="34682" x="6784975" y="4179888"/>
          <p14:tracePt t="34689" x="6772275" y="4179888"/>
          <p14:tracePt t="34696" x="6746875" y="4179888"/>
          <p14:tracePt t="34705" x="6734175" y="4179888"/>
          <p14:tracePt t="34712" x="6708775" y="4179888"/>
          <p14:tracePt t="34721" x="6684963" y="4179888"/>
          <p14:tracePt t="34728" x="6659563" y="4179888"/>
          <p14:tracePt t="34736" x="6634163" y="4179888"/>
          <p14:tracePt t="34744" x="6621463" y="4192588"/>
          <p14:tracePt t="34752" x="6608763" y="4192588"/>
          <p14:tracePt t="34768" x="6596063" y="4205288"/>
          <p14:tracePt t="34777" x="6572250" y="4217988"/>
          <p14:tracePt t="34792" x="6559550" y="4217988"/>
          <p14:tracePt t="34801" x="6546850" y="4217988"/>
          <p14:tracePt t="34809" x="6546850" y="4230688"/>
          <p14:tracePt t="34816" x="6534150" y="4230688"/>
          <p14:tracePt t="34871" x="6521450" y="4241800"/>
          <p14:tracePt t="34878" x="6508750" y="4254500"/>
          <p14:tracePt t="34887" x="6496050" y="4254500"/>
          <p14:tracePt t="34894" x="6472238" y="4267200"/>
          <p14:tracePt t="34902" x="6459538" y="4267200"/>
          <p14:tracePt t="34911" x="6446838" y="4267200"/>
          <p14:tracePt t="34918" x="6434138" y="4279900"/>
          <p14:tracePt t="34927" x="6421438" y="4279900"/>
          <p14:tracePt t="34942" x="6383338" y="4279900"/>
          <p14:tracePt t="34948" x="6359525" y="4279900"/>
          <p14:tracePt t="34958" x="6346825" y="4279900"/>
          <p14:tracePt t="34973" x="6334125" y="4292600"/>
          <p14:tracePt t="39740" x="6346825" y="4305300"/>
          <p14:tracePt t="39748" x="6408738" y="4305300"/>
          <p14:tracePt t="39756" x="6496050" y="4330700"/>
          <p14:tracePt t="39765" x="6572250" y="4354513"/>
          <p14:tracePt t="39772" x="6621463" y="4392613"/>
          <p14:tracePt t="39781" x="6621463" y="4405313"/>
          <p14:tracePt t="39788" x="6621463" y="4418013"/>
          <p14:tracePt t="39796" x="6634163" y="4418013"/>
          <p14:tracePt t="39805" x="6634163" y="4430713"/>
          <p14:tracePt t="39811" x="6646863" y="4443413"/>
          <p14:tracePt t="39818" x="6646863" y="4467225"/>
          <p14:tracePt t="39826" x="6659563" y="4505325"/>
          <p14:tracePt t="39835" x="6684963" y="4543425"/>
          <p14:tracePt t="39842" x="6696075" y="4567238"/>
          <p14:tracePt t="39851" x="6708775" y="4592638"/>
          <p14:tracePt t="39858" x="6721475" y="4618038"/>
          <p14:tracePt t="39867" x="6721475" y="4667250"/>
          <p14:tracePt t="39874" x="6734175" y="4692650"/>
          <p14:tracePt t="39883" x="6746875" y="4730750"/>
          <p14:tracePt t="39890" x="6759575" y="4756150"/>
          <p14:tracePt t="39898" x="6759575" y="4792663"/>
          <p14:tracePt t="39906" x="6772275" y="4818063"/>
          <p14:tracePt t="39914" x="6784975" y="4843463"/>
          <p14:tracePt t="39922" x="6784975" y="4879975"/>
          <p14:tracePt t="39931" x="6797675" y="4905375"/>
          <p14:tracePt t="39940" x="6797675" y="4930775"/>
          <p14:tracePt t="39944" x="6797675" y="4956175"/>
          <p14:tracePt t="39953" x="6797675" y="4981575"/>
          <p14:tracePt t="39961" x="6797675" y="5005388"/>
          <p14:tracePt t="39968" x="6797675" y="5030788"/>
          <p14:tracePt t="39976" x="6797675" y="5068888"/>
          <p14:tracePt t="39984" x="6797675" y="5092700"/>
          <p14:tracePt t="39992" x="6797675" y="5118100"/>
          <p14:tracePt t="40001" x="6797675" y="5156200"/>
          <p14:tracePt t="40008" x="6797675" y="5181600"/>
          <p14:tracePt t="40018" x="6784975" y="5218113"/>
          <p14:tracePt t="40024" x="6784975" y="5243513"/>
          <p14:tracePt t="40032" x="6772275" y="5268913"/>
          <p14:tracePt t="40041" x="6772275" y="5305425"/>
          <p14:tracePt t="40048" x="6772275" y="5330825"/>
          <p14:tracePt t="40056" x="6772275" y="5356225"/>
          <p14:tracePt t="40065" x="6784975" y="5381625"/>
          <p14:tracePt t="40072" x="6797675" y="5407025"/>
          <p14:tracePt t="40078" x="6797675" y="5430838"/>
          <p14:tracePt t="40094" x="6797675" y="5443538"/>
          <p14:tracePt t="40110" x="6797675" y="5456238"/>
          <p14:tracePt t="40119" x="6797675" y="5468938"/>
          <p14:tracePt t="40134" x="6797675" y="5481638"/>
          <p14:tracePt t="40142" x="6797675" y="5507038"/>
          <p14:tracePt t="40151" x="6797675" y="5530850"/>
          <p14:tracePt t="40158" x="6797675" y="5556250"/>
          <p14:tracePt t="40168" x="6797675" y="5581650"/>
          <p14:tracePt t="40174" x="6797675" y="5594350"/>
          <p14:tracePt t="40183" x="6797675" y="5607050"/>
          <p14:tracePt t="40191" x="6797675" y="5630863"/>
          <p14:tracePt t="40204" x="6797675" y="5643563"/>
          <p14:tracePt t="40220" x="6797675" y="5656263"/>
          <p14:tracePt t="40346" x="6808788" y="5643563"/>
          <p14:tracePt t="40362" x="6808788" y="5630863"/>
          <p14:tracePt t="47921" x="6834188" y="5630863"/>
          <p14:tracePt t="47928" x="6884988" y="5619750"/>
          <p14:tracePt t="48006" x="6897688" y="5619750"/>
          <p14:tracePt t="48022" x="6897688" y="5630863"/>
          <p14:tracePt t="48031" x="6884988" y="5668963"/>
          <p14:tracePt t="48038" x="6834188" y="5732463"/>
          <p14:tracePt t="48046" x="6759575" y="5781675"/>
          <p14:tracePt t="48054" x="6684963" y="5832475"/>
          <p14:tracePt t="48062" x="6634163" y="5868988"/>
          <p14:tracePt t="48071" x="6596063" y="5894388"/>
          <p14:tracePt t="48079" x="6596063" y="5932488"/>
          <p14:tracePt t="48086" x="6596063" y="5969000"/>
          <p14:tracePt t="48095" x="6596063" y="6007100"/>
          <p14:tracePt t="48102" x="6596063" y="6019800"/>
          <p14:tracePt t="48432" x="6596063" y="5981700"/>
          <p14:tracePt t="48441" x="6596063" y="5956300"/>
          <p14:tracePt t="48448" x="6608763" y="5932488"/>
          <p14:tracePt t="48456" x="6608763" y="5907088"/>
          <p14:tracePt t="48465" x="6608763" y="5881688"/>
          <p14:tracePt t="48472" x="6621463" y="5843588"/>
          <p14:tracePt t="48481" x="6621463" y="5807075"/>
          <p14:tracePt t="48488" x="6621463" y="5781675"/>
          <p14:tracePt t="48497" x="6621463" y="5743575"/>
          <p14:tracePt t="48505" x="6608763" y="5719763"/>
          <p14:tracePt t="48511" x="6596063" y="5707063"/>
          <p14:tracePt t="48518" x="6596063" y="5681663"/>
          <p14:tracePt t="48526" x="6584950" y="5656263"/>
          <p14:tracePt t="48534" x="6584950" y="5630863"/>
          <p14:tracePt t="48543" x="6584950" y="5619750"/>
          <p14:tracePt t="48550" x="6584950" y="5594350"/>
          <p14:tracePt t="48559" x="6584950" y="5581650"/>
          <p14:tracePt t="48566" x="6584950" y="5568950"/>
          <p14:tracePt t="48575" x="6584950" y="5556250"/>
          <p14:tracePt t="48582" x="6584950" y="5543550"/>
          <p14:tracePt t="48591" x="6596063" y="5530850"/>
          <p14:tracePt t="48598" x="6596063" y="5518150"/>
          <p14:tracePt t="48614" x="6596063" y="5507038"/>
          <p14:tracePt t="48622" x="6608763" y="5494338"/>
          <p14:tracePt t="48630" x="6621463" y="5468938"/>
          <p14:tracePt t="48638" x="6634163" y="5443538"/>
          <p14:tracePt t="48645" x="6646863" y="5430838"/>
          <p14:tracePt t="48652" x="6659563" y="5407025"/>
          <p14:tracePt t="48661" x="6684963" y="5394325"/>
          <p14:tracePt t="48668" x="6684963" y="5381625"/>
          <p14:tracePt t="48677" x="6696075" y="5343525"/>
          <p14:tracePt t="48684" x="6708775" y="5343525"/>
          <p14:tracePt t="48693" x="6708775" y="5330825"/>
          <p14:tracePt t="48709" x="6708775" y="5318125"/>
          <p14:tracePt t="48961" x="6721475" y="5318125"/>
          <p14:tracePt t="48977" x="6734175" y="5305425"/>
          <p14:tracePt t="48985" x="6734175" y="5294313"/>
          <p14:tracePt t="48993" x="6746875" y="5268913"/>
          <p14:tracePt t="49001" x="6759575" y="5256213"/>
          <p14:tracePt t="49009" x="6784975" y="5230813"/>
          <p14:tracePt t="49016" x="6797675" y="5218113"/>
          <p14:tracePt t="49026" x="6821488" y="5205413"/>
          <p14:tracePt t="49030" x="6846888" y="5181600"/>
          <p14:tracePt t="49038" x="6872288" y="5168900"/>
          <p14:tracePt t="49046" x="6884988" y="5130800"/>
          <p14:tracePt t="49054" x="6921500" y="5105400"/>
          <p14:tracePt t="49062" x="6934200" y="5081588"/>
          <p14:tracePt t="49070" x="6959600" y="5056188"/>
          <p14:tracePt t="49078" x="6959600" y="5030788"/>
          <p14:tracePt t="49086" x="6972300" y="5018088"/>
          <p14:tracePt t="49095" x="6972300" y="4992688"/>
          <p14:tracePt t="49102" x="6972300" y="4968875"/>
          <p14:tracePt t="49111" x="6972300" y="4930775"/>
          <p14:tracePt t="49118" x="6959600" y="4905375"/>
          <p14:tracePt t="49127" x="6934200" y="4879975"/>
          <p14:tracePt t="49134" x="6897688" y="4856163"/>
          <p14:tracePt t="49143" x="6859588" y="4843463"/>
          <p14:tracePt t="49151" x="6846888" y="4830763"/>
          <p14:tracePt t="49156" x="6821488" y="4818063"/>
          <p14:tracePt t="49172" x="6821488" y="4805363"/>
          <p14:tracePt t="49188" x="6821488" y="4779963"/>
          <p14:tracePt t="49210" x="6946900" y="4705350"/>
          <p14:tracePt t="49213" x="7059613" y="4667250"/>
          <p14:tracePt t="49220" x="7210425" y="4643438"/>
          <p14:tracePt t="49228" x="7397750" y="4618038"/>
          <p14:tracePt t="49236" x="7585075" y="4579938"/>
          <p14:tracePt t="49245" x="7773988" y="4567238"/>
          <p14:tracePt t="49252" x="7974013" y="4554538"/>
          <p14:tracePt t="49261" x="8199438" y="4518025"/>
          <p14:tracePt t="49268" x="8424863" y="4505325"/>
          <p14:tracePt t="49276" x="8650288" y="4479925"/>
          <p14:tracePt t="49284" x="8924925" y="4454525"/>
          <p14:tracePt t="49292" x="9212263" y="4418013"/>
          <p14:tracePt t="49298" x="9424988" y="4405313"/>
          <p14:tracePt t="49307" x="9650413" y="4367213"/>
          <p14:tracePt t="49314" x="9826625" y="4354513"/>
          <p14:tracePt t="49322" x="10001250" y="4341813"/>
          <p14:tracePt t="49330" x="10152063" y="4330700"/>
          <p14:tracePt t="49338" x="10288588" y="4305300"/>
          <p14:tracePt t="49346" x="10414000" y="4279900"/>
          <p14:tracePt t="49354" x="10526713" y="4267200"/>
          <p14:tracePt t="49362" x="10652125" y="4254500"/>
          <p14:tracePt t="49371" x="10726738" y="4241800"/>
          <p14:tracePt t="49378" x="10802938" y="4230688"/>
          <p14:tracePt t="49386" x="10877550" y="4217988"/>
          <p14:tracePt t="49395" x="10977563" y="4205288"/>
          <p14:tracePt t="49402" x="11077575" y="4192588"/>
          <p14:tracePt t="49411" x="11177588" y="4179888"/>
          <p14:tracePt t="49416" x="11277600" y="4167188"/>
          <p14:tracePt t="49426" x="11390313" y="4141788"/>
          <p14:tracePt t="49432" x="11466513" y="4129088"/>
          <p14:tracePt t="49442" x="11553825" y="4117975"/>
          <p14:tracePt t="49448" x="11628438" y="4092575"/>
          <p14:tracePt t="49456" x="11703050" y="4067175"/>
          <p14:tracePt t="49465" x="11753850" y="4054475"/>
          <p14:tracePt t="49472" x="11815763" y="4029075"/>
          <p14:tracePt t="49480" x="11866563" y="4017963"/>
          <p14:tracePt t="49488" x="11928475" y="4005263"/>
          <p14:tracePt t="49496" x="11991975" y="3992563"/>
          <p14:tracePt t="49504" x="12053888" y="3979863"/>
          <p14:tracePt t="49512" x="12104688" y="3967163"/>
          <p14:tracePt t="49520" x="12179300" y="394176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9812-275E-4FD4-ACC0-97D8377F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10"/>
            <a:ext cx="10515600" cy="779224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Typical Tournament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12AD4-28FF-43BF-9E3A-6991F194C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1034871"/>
            <a:ext cx="11162581" cy="58178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Players will meet coaches at a designated pick up point at a designated time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Players will ride the bus or SUV to the event with the coach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Players will play the event and ride back to the pickup/drop off point with the coach unless arrangements have been made with the parent via text prior to departure from the course.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Parent pick up times will vary depending on the distance travelled and time of play. Communication is the key.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A typical text containing all relevant information would appear as follows:</a:t>
            </a:r>
          </a:p>
          <a:p>
            <a:pPr lvl="1"/>
            <a:r>
              <a:rPr lang="en-US" sz="1100">
                <a:cs typeface="Calibri"/>
              </a:rPr>
              <a:t>Players names</a:t>
            </a:r>
          </a:p>
          <a:p>
            <a:pPr lvl="1"/>
            <a:r>
              <a:rPr lang="en-US" sz="1100">
                <a:cs typeface="Calibri"/>
              </a:rPr>
              <a:t>Meet at Player course</a:t>
            </a:r>
          </a:p>
          <a:p>
            <a:pPr lvl="1"/>
            <a:r>
              <a:rPr lang="en-US" sz="1100">
                <a:cs typeface="Calibri"/>
              </a:rPr>
              <a:t>Bus Leaves 6:00 am for </a:t>
            </a:r>
            <a:r>
              <a:rPr lang="en-US" sz="1100" err="1">
                <a:cs typeface="Calibri"/>
              </a:rPr>
              <a:t>Bentwater</a:t>
            </a:r>
            <a:r>
              <a:rPr lang="en-US" sz="1100">
                <a:cs typeface="Calibri"/>
              </a:rPr>
              <a:t> (8:00 shotgun Start)</a:t>
            </a:r>
          </a:p>
          <a:p>
            <a:pPr lvl="1"/>
            <a:r>
              <a:rPr lang="en-US" sz="1100">
                <a:cs typeface="Calibri"/>
              </a:rPr>
              <a:t>Red Shirt, White Skort, Black Hat</a:t>
            </a:r>
          </a:p>
          <a:p>
            <a:pPr lvl="1"/>
            <a:r>
              <a:rPr lang="en-US" sz="1100">
                <a:cs typeface="Calibri"/>
              </a:rPr>
              <a:t>Dress for weather as you see fit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2822B3B-BF01-4EFB-9964-0D9C428DDC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058"/>
    </mc:Choice>
    <mc:Fallback>
      <p:transition spd="slow" advTm="89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46" x="11703050" y="3416300"/>
          <p14:tracePt t="556" x="11415713" y="3467100"/>
          <p14:tracePt t="562" x="11077575" y="3529013"/>
          <p14:tracePt t="570" x="10790238" y="3579813"/>
          <p14:tracePt t="577" x="10426700" y="3641725"/>
          <p14:tracePt t="585" x="10064750" y="3703638"/>
          <p14:tracePt t="593" x="9713913" y="3741738"/>
          <p14:tracePt t="602" x="9275763" y="3829050"/>
          <p14:tracePt t="609" x="8812213" y="3892550"/>
          <p14:tracePt t="617" x="8461375" y="3929063"/>
          <p14:tracePt t="625" x="8148638" y="3929063"/>
          <p14:tracePt t="633" x="7948613" y="3929063"/>
          <p14:tracePt t="640" x="7797800" y="3929063"/>
          <p14:tracePt t="647" x="7697788" y="3941763"/>
          <p14:tracePt t="656" x="7635875" y="3954463"/>
          <p14:tracePt t="663" x="7610475" y="3967163"/>
          <p14:tracePt t="3895" x="7572375" y="3967163"/>
          <p14:tracePt t="3903" x="7510463" y="3979863"/>
          <p14:tracePt t="3912" x="7410450" y="3979863"/>
          <p14:tracePt t="3919" x="7323138" y="3992563"/>
          <p14:tracePt t="3927" x="7235825" y="3992563"/>
          <p14:tracePt t="3935" x="7197725" y="3992563"/>
          <p14:tracePt t="3941" x="7172325" y="3992563"/>
          <p14:tracePt t="3957" x="7159625" y="3992563"/>
          <p14:tracePt t="4139" x="7159625" y="3967163"/>
          <p14:tracePt t="4147" x="7172325" y="3905250"/>
          <p14:tracePt t="4155" x="7197725" y="3779838"/>
          <p14:tracePt t="4163" x="7210425" y="3616325"/>
          <p14:tracePt t="4171" x="7235825" y="3429000"/>
          <p14:tracePt t="4179" x="7235825" y="3254375"/>
          <p14:tracePt t="4187" x="7246938" y="3078163"/>
          <p14:tracePt t="4195" x="7272338" y="2928938"/>
          <p14:tracePt t="4203" x="7310438" y="2803525"/>
          <p14:tracePt t="4209" x="7359650" y="2703513"/>
          <p14:tracePt t="4217" x="7423150" y="2590800"/>
          <p14:tracePt t="4225" x="7472363" y="2490788"/>
          <p14:tracePt t="4235" x="7523163" y="2378075"/>
          <p14:tracePt t="4241" x="7572375" y="2278063"/>
          <p14:tracePt t="4249" x="7610475" y="2178050"/>
          <p14:tracePt t="4257" x="7623175" y="2101850"/>
          <p14:tracePt t="4265" x="7635875" y="2065338"/>
          <p14:tracePt t="4273" x="7635875" y="1989138"/>
          <p14:tracePt t="4281" x="7623175" y="1939925"/>
          <p14:tracePt t="4289" x="7585075" y="1852613"/>
          <p14:tracePt t="4297" x="7535863" y="1765300"/>
          <p14:tracePt t="4305" x="7497763" y="1652588"/>
          <p14:tracePt t="4313" x="7497763" y="1552575"/>
          <p14:tracePt t="4321" x="7497763" y="1450975"/>
          <p14:tracePt t="4329" x="7535863" y="1401763"/>
          <p14:tracePt t="4336" x="7548563" y="1401763"/>
          <p14:tracePt t="4541" x="7548563" y="1389063"/>
          <p14:tracePt t="4557" x="7548563" y="1376363"/>
          <p14:tracePt t="4635" x="7548563" y="1363663"/>
          <p14:tracePt t="4643" x="7572375" y="1350963"/>
          <p14:tracePt t="4651" x="7610475" y="1339850"/>
          <p14:tracePt t="4659" x="7673975" y="1327150"/>
          <p14:tracePt t="4668" x="7710488" y="1327150"/>
          <p14:tracePt t="4675" x="7735888" y="1301750"/>
          <p14:tracePt t="4684" x="7773988" y="1276350"/>
          <p14:tracePt t="4692" x="7810500" y="1238250"/>
          <p14:tracePt t="4701" x="7823200" y="1201738"/>
          <p14:tracePt t="4707" x="7835900" y="1163638"/>
          <p14:tracePt t="4716" x="7835900" y="1150938"/>
          <p14:tracePt t="4722" x="7835900" y="1114425"/>
          <p14:tracePt t="4729" x="7810500" y="1089025"/>
          <p14:tracePt t="4737" x="7761288" y="1063625"/>
          <p14:tracePt t="4745" x="7710488" y="1038225"/>
          <p14:tracePt t="4753" x="7635875" y="1014413"/>
          <p14:tracePt t="4761" x="7561263" y="989013"/>
          <p14:tracePt t="4769" x="7459663" y="976313"/>
          <p14:tracePt t="4777" x="7348538" y="950913"/>
          <p14:tracePt t="4786" x="7210425" y="938213"/>
          <p14:tracePt t="4793" x="7110413" y="925513"/>
          <p14:tracePt t="4801" x="7021513" y="912813"/>
          <p14:tracePt t="4809" x="6921500" y="901700"/>
          <p14:tracePt t="4817" x="6797675" y="889000"/>
          <p14:tracePt t="4825" x="6684963" y="889000"/>
          <p14:tracePt t="4834" x="6572250" y="876300"/>
          <p14:tracePt t="4841" x="6421438" y="876300"/>
          <p14:tracePt t="4850" x="6283325" y="876300"/>
          <p14:tracePt t="4855" x="6170613" y="863600"/>
          <p14:tracePt t="4863" x="6045200" y="838200"/>
          <p14:tracePt t="4871" x="5945188" y="812800"/>
          <p14:tracePt t="4879" x="5845175" y="801688"/>
          <p14:tracePt t="4887" x="5770563" y="788988"/>
          <p14:tracePt t="4895" x="5732463" y="788988"/>
          <p14:tracePt t="4903" x="5695950" y="788988"/>
          <p14:tracePt t="4911" x="5670550" y="788988"/>
          <p14:tracePt t="4919" x="5657850" y="788988"/>
          <p14:tracePt t="4927" x="5632450" y="788988"/>
          <p14:tracePt t="4935" x="5619750" y="788988"/>
          <p14:tracePt t="4943" x="5595938" y="801688"/>
          <p14:tracePt t="4952" x="5583238" y="801688"/>
          <p14:tracePt t="4959" x="5545138" y="812800"/>
          <p14:tracePt t="4967" x="5507038" y="838200"/>
          <p14:tracePt t="4975" x="5432425" y="850900"/>
          <p14:tracePt t="4981" x="5345113" y="863600"/>
          <p14:tracePt t="4989" x="5245100" y="876300"/>
          <p14:tracePt t="4997" x="5119688" y="901700"/>
          <p14:tracePt t="5005" x="5006975" y="925513"/>
          <p14:tracePt t="5013" x="4881563" y="950913"/>
          <p14:tracePt t="5021" x="4756150" y="963613"/>
          <p14:tracePt t="5029" x="4630738" y="976313"/>
          <p14:tracePt t="5037" x="4530725" y="1001713"/>
          <p14:tracePt t="5045" x="4443413" y="1014413"/>
          <p14:tracePt t="5053" x="4356100" y="1025525"/>
          <p14:tracePt t="5061" x="4294188" y="1038225"/>
          <p14:tracePt t="5069" x="4181475" y="1063625"/>
          <p14:tracePt t="5086" x="3968750" y="1163638"/>
          <p14:tracePt t="5093" x="3867150" y="1214438"/>
          <p14:tracePt t="5102" x="3743325" y="1250950"/>
          <p14:tracePt t="5109" x="3654425" y="1289050"/>
          <p14:tracePt t="5117" x="3567113" y="1327150"/>
          <p14:tracePt t="5123" x="3492500" y="1350963"/>
          <p14:tracePt t="5132" x="3441700" y="1376363"/>
          <p14:tracePt t="5139" x="3405188" y="1389063"/>
          <p14:tracePt t="5147" x="3354388" y="1401763"/>
          <p14:tracePt t="5155" x="3305175" y="1414463"/>
          <p14:tracePt t="5163" x="3254375" y="1427163"/>
          <p14:tracePt t="5171" x="3192463" y="1439863"/>
          <p14:tracePt t="5179" x="3116263" y="1463675"/>
          <p14:tracePt t="5187" x="3079750" y="1476375"/>
          <p14:tracePt t="5195" x="3041650" y="1489075"/>
          <p14:tracePt t="5203" x="3016250" y="1501775"/>
          <p14:tracePt t="5211" x="2992438" y="1514475"/>
          <p14:tracePt t="5219" x="2954338" y="1527175"/>
          <p14:tracePt t="5227" x="2928938" y="1527175"/>
          <p14:tracePt t="5235" x="2903538" y="1539875"/>
          <p14:tracePt t="5243" x="2890838" y="1539875"/>
          <p14:tracePt t="5250" x="2867025" y="1552575"/>
          <p14:tracePt t="5257" x="2828925" y="1563688"/>
          <p14:tracePt t="5266" x="2803525" y="1563688"/>
          <p14:tracePt t="5273" x="2778125" y="1563688"/>
          <p14:tracePt t="5281" x="2754313" y="1563688"/>
          <p14:tracePt t="5289" x="2741613" y="1576388"/>
          <p14:tracePt t="5297" x="2703513" y="1576388"/>
          <p14:tracePt t="5305" x="2690813" y="1576388"/>
          <p14:tracePt t="5313" x="2678113" y="1589088"/>
          <p14:tracePt t="5321" x="2667000" y="1589088"/>
          <p14:tracePt t="5329" x="2654300" y="1589088"/>
          <p14:tracePt t="5353" x="2641600" y="1589088"/>
          <p14:tracePt t="5369" x="2628900" y="1589088"/>
          <p14:tracePt t="5377" x="2616200" y="1589088"/>
          <p14:tracePt t="5383" x="2603500" y="1589088"/>
          <p14:tracePt t="5391" x="2590800" y="1589088"/>
          <p14:tracePt t="5400" x="2565400" y="1589088"/>
          <p14:tracePt t="5407" x="2554288" y="1589088"/>
          <p14:tracePt t="5417" x="2541588" y="1589088"/>
          <p14:tracePt t="5423" x="2528888" y="1589088"/>
          <p14:tracePt t="5431" x="2516188" y="1589088"/>
          <p14:tracePt t="5455" x="2503488" y="1589088"/>
          <p14:tracePt t="5463" x="2503488" y="1601788"/>
          <p14:tracePt t="5471" x="2490788" y="1601788"/>
          <p14:tracePt t="5541" x="2478088" y="1601788"/>
          <p14:tracePt t="5549" x="2465388" y="1601788"/>
          <p14:tracePt t="5557" x="2452688" y="1601788"/>
          <p14:tracePt t="5573" x="2441575" y="1601788"/>
          <p14:tracePt t="5589" x="2428875" y="1601788"/>
          <p14:tracePt t="5597" x="2416175" y="1601788"/>
          <p14:tracePt t="5683" x="2416175" y="1589088"/>
          <p14:tracePt t="5699" x="2416175" y="1576388"/>
          <p14:tracePt t="5716" x="2416175" y="1563688"/>
          <p14:tracePt t="5723" x="2428875" y="1552575"/>
          <p14:tracePt t="5755" x="2428875" y="1539875"/>
          <p14:tracePt t="5763" x="2441575" y="1539875"/>
          <p14:tracePt t="5777" x="2441575" y="1527175"/>
          <p14:tracePt t="5809" x="2452688" y="1514475"/>
          <p14:tracePt t="5826" x="2452688" y="1501775"/>
          <p14:tracePt t="5857" x="2465388" y="1489075"/>
          <p14:tracePt t="5919" x="2478088" y="1489075"/>
          <p14:tracePt t="5943" x="2478088" y="1476375"/>
          <p14:tracePt t="5959" x="2490788" y="1476375"/>
          <p14:tracePt t="5967" x="2490788" y="1463675"/>
          <p14:tracePt t="5975" x="2503488" y="1463675"/>
          <p14:tracePt t="5983" x="2516188" y="1450975"/>
          <p14:tracePt t="5992" x="2528888" y="1450975"/>
          <p14:tracePt t="6000" x="2554288" y="1450975"/>
          <p14:tracePt t="6007" x="2565400" y="1450975"/>
          <p14:tracePt t="6017" x="2578100" y="1450975"/>
          <p14:tracePt t="6023" x="2590800" y="1450975"/>
          <p14:tracePt t="6033" x="2590800" y="1439863"/>
          <p14:tracePt t="6037" x="2603500" y="1439863"/>
          <p14:tracePt t="6045" x="2616200" y="1439863"/>
          <p14:tracePt t="6053" x="2641600" y="1439863"/>
          <p14:tracePt t="6062" x="2667000" y="1439863"/>
          <p14:tracePt t="6083" x="2703513" y="1450975"/>
          <p14:tracePt t="6087" x="2716213" y="1450975"/>
          <p14:tracePt t="6093" x="2741613" y="1450975"/>
          <p14:tracePt t="6101" x="2754313" y="1450975"/>
          <p14:tracePt t="6109" x="2767013" y="1450975"/>
          <p14:tracePt t="6117" x="2803525" y="1450975"/>
          <p14:tracePt t="6125" x="2803525" y="1463675"/>
          <p14:tracePt t="6133" x="2828925" y="1463675"/>
          <p14:tracePt t="6141" x="2841625" y="1476375"/>
          <p14:tracePt t="6149" x="2867025" y="1476375"/>
          <p14:tracePt t="6157" x="2879725" y="1476375"/>
          <p14:tracePt t="6166" x="2890838" y="1476375"/>
          <p14:tracePt t="6171" x="2916238" y="1476375"/>
          <p14:tracePt t="6179" x="2954338" y="1489075"/>
          <p14:tracePt t="6187" x="3016250" y="1501775"/>
          <p14:tracePt t="6195" x="3054350" y="1514475"/>
          <p14:tracePt t="6203" x="3092450" y="1514475"/>
          <p14:tracePt t="6212" x="3141663" y="1514475"/>
          <p14:tracePt t="6219" x="3216275" y="1514475"/>
          <p14:tracePt t="6227" x="3279775" y="1514475"/>
          <p14:tracePt t="6235" x="3367088" y="1514475"/>
          <p14:tracePt t="6244" x="3467100" y="1527175"/>
          <p14:tracePt t="6252" x="3567113" y="1527175"/>
          <p14:tracePt t="6259" x="3654425" y="1527175"/>
          <p14:tracePt t="6268" x="3743325" y="1539875"/>
          <p14:tracePt t="6275" x="3805238" y="1539875"/>
          <p14:tracePt t="6283" x="3867150" y="1539875"/>
          <p14:tracePt t="6292" x="3905250" y="1539875"/>
          <p14:tracePt t="6299" x="3943350" y="1539875"/>
          <p14:tracePt t="6305" x="3979863" y="1539875"/>
          <p14:tracePt t="6313" x="4005263" y="1539875"/>
          <p14:tracePt t="6321" x="4030663" y="1539875"/>
          <p14:tracePt t="6329" x="4056063" y="1527175"/>
          <p14:tracePt t="6337" x="4092575" y="1514475"/>
          <p14:tracePt t="6345" x="4130675" y="1514475"/>
          <p14:tracePt t="6353" x="4181475" y="1514475"/>
          <p14:tracePt t="6362" x="4230688" y="1514475"/>
          <p14:tracePt t="6369" x="4294188" y="1514475"/>
          <p14:tracePt t="6377" x="4356100" y="1527175"/>
          <p14:tracePt t="6385" x="4430713" y="1539875"/>
          <p14:tracePt t="6393" x="4518025" y="1539875"/>
          <p14:tracePt t="6402" x="4581525" y="1552575"/>
          <p14:tracePt t="6409" x="4656138" y="1563688"/>
          <p14:tracePt t="6418" x="4694238" y="1563688"/>
          <p14:tracePt t="6425" x="4719638" y="1563688"/>
          <p14:tracePt t="6433" x="4743450" y="1563688"/>
          <p14:tracePt t="6439" x="4756150" y="1563688"/>
          <p14:tracePt t="6448" x="4781550" y="1563688"/>
          <p14:tracePt t="6455" x="4794250" y="1563688"/>
          <p14:tracePt t="6463" x="4806950" y="1563688"/>
          <p14:tracePt t="6479" x="4819650" y="1563688"/>
          <p14:tracePt t="6487" x="4832350" y="1552575"/>
          <p14:tracePt t="6495" x="4843463" y="1552575"/>
          <p14:tracePt t="6503" x="4856163" y="1539875"/>
          <p14:tracePt t="6512" x="4894263" y="1527175"/>
          <p14:tracePt t="6519" x="4906963" y="1527175"/>
          <p14:tracePt t="6527" x="4919663" y="1527175"/>
          <p14:tracePt t="6535" x="4932363" y="1527175"/>
          <p14:tracePt t="6565" x="4945063" y="1527175"/>
          <p14:tracePt t="7512" x="5006975" y="1539875"/>
          <p14:tracePt t="7520" x="5045075" y="1552575"/>
          <p14:tracePt t="7528" x="5068888" y="1563688"/>
          <p14:tracePt t="7662" x="5081588" y="1563688"/>
          <p14:tracePt t="7670" x="5094288" y="1563688"/>
          <p14:tracePt t="7685" x="5119688" y="1563688"/>
          <p14:tracePt t="7693" x="5132388" y="1576388"/>
          <p14:tracePt t="7701" x="5170488" y="1576388"/>
          <p14:tracePt t="7709" x="5194300" y="1589088"/>
          <p14:tracePt t="7717" x="5207000" y="1589088"/>
          <p14:tracePt t="7725" x="5232400" y="1589088"/>
          <p14:tracePt t="7733" x="5257800" y="1601788"/>
          <p14:tracePt t="7741" x="5281613" y="1614488"/>
          <p14:tracePt t="7749" x="5307013" y="1614488"/>
          <p14:tracePt t="7757" x="5332413" y="1614488"/>
          <p14:tracePt t="7764" x="5357813" y="1614488"/>
          <p14:tracePt t="7771" x="5383213" y="1627188"/>
          <p14:tracePt t="7780" x="5419725" y="1639888"/>
          <p14:tracePt t="7787" x="5457825" y="1639888"/>
          <p14:tracePt t="7795" x="5483225" y="1639888"/>
          <p14:tracePt t="7803" x="5519738" y="1639888"/>
          <p14:tracePt t="7811" x="5557838" y="1639888"/>
          <p14:tracePt t="7819" x="5595938" y="1627188"/>
          <p14:tracePt t="7827" x="5645150" y="1614488"/>
          <p14:tracePt t="7835" x="5683250" y="1614488"/>
          <p14:tracePt t="7843" x="5708650" y="1614488"/>
          <p14:tracePt t="7851" x="5719763" y="1601788"/>
          <p14:tracePt t="8403" x="5732463" y="1601788"/>
          <p14:tracePt t="8418" x="5732463" y="1589088"/>
          <p14:tracePt t="8426" x="5745163" y="1589088"/>
          <p14:tracePt t="10444" x="5757863" y="1589088"/>
          <p14:tracePt t="10452" x="5757863" y="1601788"/>
          <p14:tracePt t="10460" x="5770563" y="1601788"/>
          <p14:tracePt t="10529" x="5783263" y="1601788"/>
          <p14:tracePt t="10545" x="5783263" y="1627188"/>
          <p14:tracePt t="10553" x="5808663" y="1627188"/>
          <p14:tracePt t="10562" x="5808663" y="1639888"/>
          <p14:tracePt t="14156" x="5795963" y="1639888"/>
          <p14:tracePt t="14163" x="5757863" y="1652588"/>
          <p14:tracePt t="14172" x="5745163" y="1652588"/>
          <p14:tracePt t="14179" x="5732463" y="1663700"/>
          <p14:tracePt t="14212" x="5732463" y="1676400"/>
          <p14:tracePt t="14220" x="5732463" y="1701800"/>
          <p14:tracePt t="14227" x="5732463" y="1727200"/>
          <p14:tracePt t="14233" x="5732463" y="1765300"/>
          <p14:tracePt t="14242" x="5719763" y="1789113"/>
          <p14:tracePt t="14249" x="5708650" y="1814513"/>
          <p14:tracePt t="14258" x="5695950" y="1839913"/>
          <p14:tracePt t="14265" x="5683250" y="1876425"/>
          <p14:tracePt t="14275" x="5645150" y="1914525"/>
          <p14:tracePt t="14281" x="5619750" y="1965325"/>
          <p14:tracePt t="14289" x="5570538" y="2014538"/>
          <p14:tracePt t="14297" x="5519738" y="2052638"/>
          <p14:tracePt t="14305" x="5483225" y="2101850"/>
          <p14:tracePt t="14313" x="5432425" y="2139950"/>
          <p14:tracePt t="14322" x="5394325" y="2178050"/>
          <p14:tracePt t="14329" x="5345113" y="2227263"/>
          <p14:tracePt t="14337" x="5319713" y="2252663"/>
          <p14:tracePt t="14345" x="5270500" y="2290763"/>
          <p14:tracePt t="14353" x="5245100" y="2327275"/>
          <p14:tracePt t="14362" x="5207000" y="2352675"/>
          <p14:tracePt t="14369" x="5181600" y="2390775"/>
          <p14:tracePt t="14376" x="5145088" y="2427288"/>
          <p14:tracePt t="14383" x="5119688" y="2478088"/>
          <p14:tracePt t="14392" x="5094288" y="2503488"/>
          <p14:tracePt t="14399" x="5057775" y="2527300"/>
          <p14:tracePt t="14408" x="5032375" y="2565400"/>
          <p14:tracePt t="14415" x="4994275" y="2603500"/>
          <p14:tracePt t="14425" x="4968875" y="2627313"/>
          <p14:tracePt t="14432" x="4932363" y="2678113"/>
          <p14:tracePt t="14439" x="4906963" y="2703513"/>
          <p14:tracePt t="14447" x="4894263" y="2728913"/>
          <p14:tracePt t="14455" x="4868863" y="2765425"/>
          <p14:tracePt t="14463" x="4856163" y="2778125"/>
          <p14:tracePt t="14472" x="4843463" y="2790825"/>
          <p14:tracePt t="14479" x="4832350" y="2803525"/>
          <p14:tracePt t="14487" x="4832350" y="2816225"/>
          <p14:tracePt t="14493" x="4819650" y="2816225"/>
          <p14:tracePt t="14501" x="4819650" y="2828925"/>
          <p14:tracePt t="14509" x="4806950" y="2828925"/>
          <p14:tracePt t="14517" x="4806950" y="2840038"/>
          <p14:tracePt t="14526" x="4794250" y="2865438"/>
          <p14:tracePt t="14533" x="4781550" y="2890838"/>
          <p14:tracePt t="14541" x="4768850" y="2903538"/>
          <p14:tracePt t="14549" x="4768850" y="2928938"/>
          <p14:tracePt t="14558" x="4756150" y="2941638"/>
          <p14:tracePt t="14565" x="4743450" y="2952750"/>
          <p14:tracePt t="14574" x="4743450" y="2965450"/>
          <p14:tracePt t="14581" x="4732338" y="2978150"/>
          <p14:tracePt t="14590" x="4732338" y="2990850"/>
          <p14:tracePt t="14842" x="4719638" y="2990850"/>
          <p14:tracePt t="14858" x="4706938" y="3016250"/>
          <p14:tracePt t="14866" x="4694238" y="3054350"/>
          <p14:tracePt t="14875" x="4694238" y="3090863"/>
          <p14:tracePt t="14882" x="4694238" y="3116263"/>
          <p14:tracePt t="14891" x="4694238" y="3128963"/>
          <p14:tracePt t="14903" x="4694238" y="3141663"/>
          <p14:tracePt t="14919" x="4706938" y="3154363"/>
          <p14:tracePt t="14927" x="4706938" y="3165475"/>
          <p14:tracePt t="14935" x="4719638" y="3178175"/>
          <p14:tracePt t="14943" x="4732338" y="3203575"/>
          <p14:tracePt t="14959" x="4732338" y="3228975"/>
          <p14:tracePt t="14967" x="4743450" y="3241675"/>
          <p14:tracePt t="14976" x="4756150" y="3267075"/>
          <p14:tracePt t="14983" x="4756150" y="3290888"/>
          <p14:tracePt t="14991" x="4768850" y="3328988"/>
          <p14:tracePt t="14999" x="4781550" y="3367088"/>
          <p14:tracePt t="15008" x="4794250" y="3390900"/>
          <p14:tracePt t="15015" x="4794250" y="3429000"/>
          <p14:tracePt t="15021" x="4794250" y="3467100"/>
          <p14:tracePt t="15029" x="4806950" y="3516313"/>
          <p14:tracePt t="15037" x="4806950" y="3579813"/>
          <p14:tracePt t="15045" x="4806950" y="3629025"/>
          <p14:tracePt t="15053" x="4806950" y="3692525"/>
          <p14:tracePt t="15078" x="4806950" y="3854450"/>
          <p14:tracePt t="15085" x="4806950" y="3916363"/>
          <p14:tracePt t="15093" x="4806950" y="3941763"/>
          <p14:tracePt t="15496" x="4794250" y="3929063"/>
          <p14:tracePt t="15504" x="4756150" y="3879850"/>
          <p14:tracePt t="15512" x="4706938" y="3854450"/>
          <p14:tracePt t="15519" x="4668838" y="3803650"/>
          <p14:tracePt t="15527" x="4619625" y="3754438"/>
          <p14:tracePt t="15535" x="4568825" y="3716338"/>
          <p14:tracePt t="15543" x="4543425" y="3667125"/>
          <p14:tracePt t="15552" x="4494213" y="3629025"/>
          <p14:tracePt t="15557" x="4443413" y="3541713"/>
          <p14:tracePt t="15565" x="4394200" y="3503613"/>
          <p14:tracePt t="15574" x="4394200" y="3490913"/>
          <p14:tracePt t="15590" x="4394200" y="3479800"/>
          <p14:tracePt t="15622" x="4381500" y="3467100"/>
          <p14:tracePt t="15637" x="4381500" y="3454400"/>
          <p14:tracePt t="15645" x="4381500" y="3441700"/>
          <p14:tracePt t="15669" x="4381500" y="3429000"/>
          <p14:tracePt t="15756" x="4381500" y="3416300"/>
          <p14:tracePt t="16056" x="4394200" y="3416300"/>
          <p14:tracePt t="16078" x="4406900" y="3416300"/>
          <p14:tracePt t="39767" x="4406900" y="3467100"/>
          <p14:tracePt t="39776" x="4418013" y="3529013"/>
          <p14:tracePt t="39784" x="4418013" y="3567113"/>
          <p14:tracePt t="39792" x="4418013" y="3603625"/>
          <p14:tracePt t="39800" x="4418013" y="3629025"/>
          <p14:tracePt t="39807" x="4418013" y="3654425"/>
          <p14:tracePt t="39817" x="4430713" y="3692525"/>
          <p14:tracePt t="39824" x="4430713" y="3716338"/>
          <p14:tracePt t="39832" x="4430713" y="3741738"/>
          <p14:tracePt t="39839" x="4418013" y="3779838"/>
          <p14:tracePt t="39847" x="4381500" y="3829050"/>
          <p14:tracePt t="39855" x="4343400" y="3867150"/>
          <p14:tracePt t="39861" x="4268788" y="3929063"/>
          <p14:tracePt t="39869" x="4181475" y="3992563"/>
          <p14:tracePt t="39877" x="4068763" y="4054475"/>
          <p14:tracePt t="39885" x="3943350" y="4092575"/>
          <p14:tracePt t="39893" x="3817938" y="4141788"/>
          <p14:tracePt t="39902" x="3743325" y="4205288"/>
          <p14:tracePt t="39909" x="3705225" y="4267200"/>
          <p14:tracePt t="39917" x="3692525" y="4305300"/>
          <p14:tracePt t="40177" x="3692525" y="4292600"/>
          <p14:tracePt t="40185" x="3692525" y="4279900"/>
          <p14:tracePt t="40193" x="3692525" y="4267200"/>
          <p14:tracePt t="40201" x="3679825" y="4241800"/>
          <p14:tracePt t="40209" x="3679825" y="4217988"/>
          <p14:tracePt t="40218" x="3654425" y="4192588"/>
          <p14:tracePt t="40225" x="3630613" y="4154488"/>
          <p14:tracePt t="40233" x="3605213" y="4154488"/>
          <p14:tracePt t="40241" x="3592513" y="4154488"/>
          <p14:tracePt t="40249" x="3579813" y="4154488"/>
          <p14:tracePt t="40257" x="3567113" y="4154488"/>
          <p14:tracePt t="40279" x="3541713" y="4141788"/>
          <p14:tracePt t="40287" x="3505200" y="4129088"/>
          <p14:tracePt t="40295" x="3429000" y="4117975"/>
          <p14:tracePt t="40303" x="3379788" y="4117975"/>
          <p14:tracePt t="40311" x="3328988" y="4105275"/>
          <p14:tracePt t="40319" x="3292475" y="4092575"/>
          <p14:tracePt t="40327" x="3254375" y="4079875"/>
          <p14:tracePt t="40335" x="3216275" y="4067175"/>
          <p14:tracePt t="40343" x="3179763" y="4067175"/>
          <p14:tracePt t="40351" x="3128963" y="4054475"/>
          <p14:tracePt t="40359" x="3067050" y="4041775"/>
          <p14:tracePt t="40368" x="3003550" y="4041775"/>
          <p14:tracePt t="40375" x="2941638" y="4041775"/>
          <p14:tracePt t="40383" x="2841625" y="4041775"/>
          <p14:tracePt t="40391" x="2728913" y="4041775"/>
          <p14:tracePt t="40400" x="2628900" y="4041775"/>
          <p14:tracePt t="40405" x="2528888" y="4054475"/>
          <p14:tracePt t="40413" x="2428875" y="4067175"/>
          <p14:tracePt t="40421" x="2352675" y="4079875"/>
          <p14:tracePt t="40429" x="2290763" y="4079875"/>
          <p14:tracePt t="40437" x="2203450" y="4079875"/>
          <p14:tracePt t="40445" x="2139950" y="4079875"/>
          <p14:tracePt t="40453" x="2065338" y="4092575"/>
          <p14:tracePt t="40461" x="2027238" y="4092575"/>
          <p14:tracePt t="40477" x="1952625" y="4105275"/>
          <p14:tracePt t="40485" x="1927225" y="4105275"/>
          <p14:tracePt t="40493" x="1914525" y="4105275"/>
          <p14:tracePt t="40501" x="1890713" y="4105275"/>
          <p14:tracePt t="40509" x="1890713" y="4117975"/>
          <p14:tracePt t="40517" x="1865313" y="4129088"/>
          <p14:tracePt t="40523" x="1852613" y="4129088"/>
          <p14:tracePt t="40532" x="1827213" y="4129088"/>
          <p14:tracePt t="40539" x="1814513" y="4141788"/>
          <p14:tracePt t="40548" x="1801813" y="4154488"/>
          <p14:tracePt t="40555" x="1790700" y="4154488"/>
          <p14:tracePt t="40563" x="1790700" y="4167188"/>
          <p14:tracePt t="40579" x="1778000" y="4167188"/>
          <p14:tracePt t="60039" x="1827213" y="4179888"/>
          <p14:tracePt t="60047" x="1914525" y="4192588"/>
          <p14:tracePt t="60056" x="1990725" y="4217988"/>
          <p14:tracePt t="60063" x="2065338" y="4230688"/>
          <p14:tracePt t="60071" x="2139950" y="4254500"/>
          <p14:tracePt t="60080" x="2216150" y="4267200"/>
          <p14:tracePt t="60087" x="2278063" y="4279900"/>
          <p14:tracePt t="60096" x="2352675" y="4305300"/>
          <p14:tracePt t="60103" x="2428875" y="4318000"/>
          <p14:tracePt t="60112" x="2490788" y="4330700"/>
          <p14:tracePt t="60117" x="2565400" y="4341813"/>
          <p14:tracePt t="60125" x="2641600" y="4341813"/>
          <p14:tracePt t="60133" x="2703513" y="4354513"/>
          <p14:tracePt t="60141" x="2803525" y="4367213"/>
          <p14:tracePt t="60149" x="2916238" y="4392613"/>
          <p14:tracePt t="60157" x="3016250" y="4430713"/>
          <p14:tracePt t="60165" x="3116263" y="4467225"/>
          <p14:tracePt t="60173" x="3228975" y="4492625"/>
          <p14:tracePt t="60182" x="3317875" y="4530725"/>
          <p14:tracePt t="60189" x="3417888" y="4543425"/>
          <p14:tracePt t="60198" x="3505200" y="4567238"/>
          <p14:tracePt t="60205" x="3579813" y="4579938"/>
          <p14:tracePt t="60213" x="3654425" y="4592638"/>
          <p14:tracePt t="60221" x="3730625" y="4605338"/>
          <p14:tracePt t="60229" x="3817938" y="4630738"/>
          <p14:tracePt t="60237" x="3892550" y="4643438"/>
          <p14:tracePt t="60243" x="3979863" y="4656138"/>
          <p14:tracePt t="60251" x="4043363" y="4667250"/>
          <p14:tracePt t="60259" x="4130675" y="4667250"/>
          <p14:tracePt t="60267" x="4217988" y="4679950"/>
          <p14:tracePt t="60275" x="4281488" y="4679950"/>
          <p14:tracePt t="60283" x="4356100" y="4692650"/>
          <p14:tracePt t="60291" x="4406900" y="4705350"/>
          <p14:tracePt t="60299" x="4443413" y="4705350"/>
          <p14:tracePt t="60307" x="4481513" y="4718050"/>
          <p14:tracePt t="60315" x="4518025" y="4730750"/>
          <p14:tracePt t="60323" x="4518025" y="4756150"/>
          <p14:tracePt t="60331" x="4518025" y="4779963"/>
          <p14:tracePt t="60339" x="4518025" y="4805363"/>
          <p14:tracePt t="60347" x="4468813" y="4868863"/>
          <p14:tracePt t="60355" x="4418013" y="4930775"/>
          <p14:tracePt t="60363" x="4343400" y="4992688"/>
          <p14:tracePt t="60371" x="4281488" y="5068888"/>
          <p14:tracePt t="60377" x="4230688" y="5143500"/>
          <p14:tracePt t="60385" x="4192588" y="5218113"/>
          <p14:tracePt t="60393" x="4168775" y="5281613"/>
          <p14:tracePt t="60401" x="4156075" y="5330825"/>
          <p14:tracePt t="60409" x="4130675" y="5368925"/>
          <p14:tracePt t="60536" x="4117975" y="5368925"/>
          <p14:tracePt t="60645" x="4117975" y="5356225"/>
          <p14:tracePt t="60653" x="4130675" y="5343525"/>
          <p14:tracePt t="60663" x="4130675" y="5330825"/>
          <p14:tracePt t="60669" x="4143375" y="5294313"/>
          <p14:tracePt t="60677" x="4156075" y="5268913"/>
          <p14:tracePt t="60685" x="4168775" y="5243513"/>
          <p14:tracePt t="60693" x="4168775" y="5218113"/>
          <p14:tracePt t="60702" x="4181475" y="5194300"/>
          <p14:tracePt t="60709" x="4192588" y="5194300"/>
          <p14:tracePt t="60717" x="4192588" y="5168900"/>
          <p14:tracePt t="60725" x="4192588" y="5156200"/>
          <p14:tracePt t="60733" x="4205288" y="5118100"/>
          <p14:tracePt t="60741" x="4217988" y="5105400"/>
          <p14:tracePt t="60749" x="4217988" y="5081588"/>
          <p14:tracePt t="60757" x="4230688" y="5056188"/>
          <p14:tracePt t="60765" x="4243388" y="5018088"/>
          <p14:tracePt t="60771" x="4256088" y="5005388"/>
          <p14:tracePt t="60779" x="4256088" y="4992688"/>
          <p14:tracePt t="60787" x="4268788" y="4968875"/>
          <p14:tracePt t="60796" x="4281488" y="4943475"/>
          <p14:tracePt t="60803" x="4294188" y="4918075"/>
          <p14:tracePt t="60812" x="4305300" y="4892675"/>
          <p14:tracePt t="60819" x="4318000" y="4868863"/>
          <p14:tracePt t="60827" x="4318000" y="4843463"/>
          <p14:tracePt t="60835" x="4330700" y="4818063"/>
          <p14:tracePt t="60844" x="4356100" y="4792663"/>
          <p14:tracePt t="60852" x="4356100" y="4768850"/>
          <p14:tracePt t="60860" x="4368800" y="4756150"/>
          <p14:tracePt t="60868" x="4381500" y="4743450"/>
          <p14:tracePt t="60876" x="4381500" y="4730750"/>
          <p14:tracePt t="60884" x="4381500" y="4718050"/>
          <p14:tracePt t="60906" x="4381500" y="4705350"/>
          <p14:tracePt t="60913" x="4368800" y="4705350"/>
          <p14:tracePt t="60937" x="4356100" y="4705350"/>
          <p14:tracePt t="60953" x="4343400" y="4692650"/>
          <p14:tracePt t="60978" x="4330700" y="4679950"/>
          <p14:tracePt t="60985" x="4330700" y="4667250"/>
          <p14:tracePt t="60994" x="4330700" y="4643438"/>
          <p14:tracePt t="61002" x="4330700" y="4618038"/>
          <p14:tracePt t="61079" x="4330700" y="4605338"/>
          <p14:tracePt t="61087" x="4368800" y="4592638"/>
          <p14:tracePt t="61096" x="4394200" y="4592638"/>
          <p14:tracePt t="61112" x="4406900" y="4592638"/>
          <p14:tracePt t="61128" x="4406900" y="4579938"/>
          <p14:tracePt t="61135" x="4430713" y="4579938"/>
          <p14:tracePt t="61144" x="4430713" y="4567238"/>
          <p14:tracePt t="61152" x="4443413" y="4543425"/>
          <p14:tracePt t="61159" x="4456113" y="4505325"/>
          <p14:tracePt t="61166" x="4456113" y="4479925"/>
          <p14:tracePt t="61173" x="4456113" y="4454525"/>
          <p14:tracePt t="61182" x="4456113" y="4430713"/>
          <p14:tracePt t="61189" x="4456113" y="4405313"/>
          <p14:tracePt t="61197" x="4443413" y="4392613"/>
          <p14:tracePt t="61205" x="4443413" y="4367213"/>
          <p14:tracePt t="61214" x="4430713" y="4367213"/>
          <p14:tracePt t="61222" x="4418013" y="4354513"/>
          <p14:tracePt t="61229" x="4418013" y="4341813"/>
          <p14:tracePt t="61237" x="4406900" y="4330700"/>
          <p14:tracePt t="61253" x="4394200" y="4318000"/>
          <p14:tracePt t="61278" x="4381500" y="4318000"/>
          <p14:tracePt t="61286" x="4368800" y="4318000"/>
          <p14:tracePt t="61294" x="4368800" y="4305300"/>
          <p14:tracePt t="61300" x="4356100" y="4305300"/>
          <p14:tracePt t="61316" x="4343400" y="4305300"/>
          <p14:tracePt t="61474" x="4430713" y="4318000"/>
          <p14:tracePt t="61482" x="4719638" y="4367213"/>
          <p14:tracePt t="61490" x="5019675" y="4430713"/>
          <p14:tracePt t="61499" x="5132388" y="4467225"/>
          <p14:tracePt t="61506" x="5157788" y="4479925"/>
          <p14:tracePt t="61679" x="5145088" y="4479925"/>
          <p14:tracePt t="61694" x="5132388" y="4479925"/>
          <p14:tracePt t="61797" x="5119688" y="4479925"/>
          <p14:tracePt t="68023" x="5094288" y="4505325"/>
          <p14:tracePt t="68031" x="5045075" y="4543425"/>
          <p14:tracePt t="68039" x="4994275" y="4579938"/>
          <p14:tracePt t="68045" x="4932363" y="4605338"/>
          <p14:tracePt t="68054" x="4856163" y="4643438"/>
          <p14:tracePt t="68061" x="4732338" y="4692650"/>
          <p14:tracePt t="68079" x="4494213" y="4768850"/>
          <p14:tracePt t="68085" x="4394200" y="4792663"/>
          <p14:tracePt t="68093" x="4268788" y="4830763"/>
          <p14:tracePt t="68101" x="4168775" y="4856163"/>
          <p14:tracePt t="68109" x="4092575" y="4879975"/>
          <p14:tracePt t="68117" x="4017963" y="4892675"/>
          <p14:tracePt t="68125" x="3968750" y="4905375"/>
          <p14:tracePt t="68133" x="3930650" y="4918075"/>
          <p14:tracePt t="68141" x="3892550" y="4930775"/>
          <p14:tracePt t="68149" x="3856038" y="4930775"/>
          <p14:tracePt t="68157" x="3830638" y="4943475"/>
          <p14:tracePt t="68165" x="3792538" y="4956175"/>
          <p14:tracePt t="68173" x="3767138" y="4968875"/>
          <p14:tracePt t="68179" x="3743325" y="4968875"/>
          <p14:tracePt t="68188" x="3717925" y="4981575"/>
          <p14:tracePt t="68195" x="3692525" y="4992688"/>
          <p14:tracePt t="68203" x="3654425" y="4992688"/>
          <p14:tracePt t="68211" x="3605213" y="5005388"/>
          <p14:tracePt t="68219" x="3579813" y="5005388"/>
          <p14:tracePt t="68227" x="3541713" y="5005388"/>
          <p14:tracePt t="68235" x="3517900" y="5018088"/>
          <p14:tracePt t="68243" x="3492500" y="5018088"/>
          <p14:tracePt t="68251" x="3467100" y="5030788"/>
          <p14:tracePt t="68259" x="3429000" y="5043488"/>
          <p14:tracePt t="68267" x="3392488" y="5043488"/>
          <p14:tracePt t="68275" x="3328988" y="5056188"/>
          <p14:tracePt t="68283" x="3279775" y="5068888"/>
          <p14:tracePt t="68291" x="3228975" y="5081588"/>
          <p14:tracePt t="68299" x="3167063" y="5092700"/>
          <p14:tracePt t="68305" x="3116263" y="5105400"/>
          <p14:tracePt t="68313" x="3079750" y="5118100"/>
          <p14:tracePt t="68322" x="3028950" y="5143500"/>
          <p14:tracePt t="68329" x="2992438" y="5168900"/>
          <p14:tracePt t="68338" x="2967038" y="5181600"/>
          <p14:tracePt t="68345" x="2928938" y="5205413"/>
          <p14:tracePt t="68353" x="2890838" y="5205413"/>
          <p14:tracePt t="68361" x="2879725" y="5218113"/>
          <p14:tracePt t="68369" x="2867025" y="5230813"/>
          <p14:tracePt t="68377" x="2854325" y="5230813"/>
          <p14:tracePt t="68385" x="2841625" y="5230813"/>
          <p14:tracePt t="68393" x="2828925" y="5243513"/>
          <p14:tracePt t="68401" x="2816225" y="5243513"/>
          <p14:tracePt t="68409" x="2803525" y="5256213"/>
          <p14:tracePt t="68425" x="2790825" y="5256213"/>
          <p14:tracePt t="68433" x="2767013" y="5256213"/>
          <p14:tracePt t="68439" x="2728913" y="5268913"/>
          <p14:tracePt t="68447" x="2703513" y="5281613"/>
          <p14:tracePt t="68455" x="2667000" y="5281613"/>
          <p14:tracePt t="68463" x="2628900" y="5294313"/>
          <p14:tracePt t="68472" x="2590800" y="5305425"/>
          <p14:tracePt t="68479" x="2541588" y="5305425"/>
          <p14:tracePt t="68488" x="2503488" y="5305425"/>
          <p14:tracePt t="68495" x="2465388" y="5318125"/>
          <p14:tracePt t="68504" x="2428875" y="5318125"/>
          <p14:tracePt t="68511" x="2390775" y="5318125"/>
          <p14:tracePt t="68519" x="2365375" y="5318125"/>
          <p14:tracePt t="68527" x="2328863" y="5318125"/>
          <p14:tracePt t="68535" x="2316163" y="5318125"/>
          <p14:tracePt t="68543" x="2290763" y="5318125"/>
          <p14:tracePt t="68551" x="2278063" y="5318125"/>
          <p14:tracePt t="68567" x="2265363" y="5318125"/>
          <p14:tracePt t="68581" x="2252663" y="5330825"/>
          <p14:tracePt t="68662" x="2228850" y="5330825"/>
          <p14:tracePt t="68677" x="2216150" y="5330825"/>
          <p14:tracePt t="68688" x="2203450" y="5330825"/>
          <p14:tracePt t="68699" x="2190750" y="5330825"/>
          <p14:tracePt t="68707" x="2165350" y="5318125"/>
          <p14:tracePt t="68715" x="2152650" y="5318125"/>
          <p14:tracePt t="68724" x="2139950" y="5318125"/>
          <p14:tracePt t="68731" x="2127250" y="5305425"/>
          <p14:tracePt t="68740" x="2116138" y="5294313"/>
          <p14:tracePt t="68757" x="2103438" y="5294313"/>
          <p14:tracePt t="68773" x="2090738" y="5281613"/>
          <p14:tracePt t="68788" x="2078038" y="5281613"/>
          <p14:tracePt t="68795" x="2065338" y="5281613"/>
          <p14:tracePt t="68805" x="2065338" y="5268913"/>
          <p14:tracePt t="68826" x="2052638" y="5268913"/>
          <p14:tracePt t="68865" x="2039938" y="5268913"/>
          <p14:tracePt t="68930" x="2027238" y="5268913"/>
          <p14:tracePt t="68976" x="2014538" y="5268913"/>
          <p14:tracePt t="69039" x="2003425" y="5268913"/>
          <p14:tracePt t="69056" x="1990725" y="5268913"/>
          <p14:tracePt t="69076" x="1978025" y="5268913"/>
          <p14:tracePt t="69079" x="1965325" y="5268913"/>
          <p14:tracePt t="69125" x="1952625" y="5268913"/>
          <p14:tracePt t="69315" x="1965325" y="5268913"/>
          <p14:tracePt t="69323" x="1978025" y="5268913"/>
          <p14:tracePt t="69332" x="1978025" y="5256213"/>
          <p14:tracePt t="69339" x="2003425" y="5243513"/>
          <p14:tracePt t="69347" x="2027238" y="5243513"/>
          <p14:tracePt t="69356" x="2052638" y="5243513"/>
          <p14:tracePt t="69361" x="2078038" y="5230813"/>
          <p14:tracePt t="69370" x="2116138" y="5230813"/>
          <p14:tracePt t="69377" x="2139950" y="5218113"/>
          <p14:tracePt t="69385" x="2178050" y="5218113"/>
          <p14:tracePt t="69393" x="2216150" y="5218113"/>
          <p14:tracePt t="69401" x="2252663" y="5205413"/>
          <p14:tracePt t="69409" x="2290763" y="5205413"/>
          <p14:tracePt t="69417" x="2316163" y="5194300"/>
          <p14:tracePt t="69425" x="2339975" y="5181600"/>
          <p14:tracePt t="69433" x="2365375" y="5168900"/>
          <p14:tracePt t="69441" x="2390775" y="5168900"/>
          <p14:tracePt t="69449" x="2428875" y="5168900"/>
          <p14:tracePt t="69457" x="2452688" y="5168900"/>
          <p14:tracePt t="69465" x="2478088" y="5168900"/>
          <p14:tracePt t="69473" x="2503488" y="5168900"/>
          <p14:tracePt t="69481" x="2528888" y="5156200"/>
          <p14:tracePt t="69489" x="2554288" y="5156200"/>
          <p14:tracePt t="69495" x="2590800" y="5156200"/>
          <p14:tracePt t="69504" x="2616200" y="5156200"/>
          <p14:tracePt t="69511" x="2654300" y="5156200"/>
          <p14:tracePt t="69521" x="2678113" y="5156200"/>
          <p14:tracePt t="69527" x="2703513" y="5156200"/>
          <p14:tracePt t="69535" x="2728913" y="5168900"/>
          <p14:tracePt t="69543" x="2754313" y="5181600"/>
          <p14:tracePt t="69551" x="2767013" y="5194300"/>
          <p14:tracePt t="69559" x="2778125" y="5194300"/>
          <p14:tracePt t="69567" x="2790825" y="5205413"/>
          <p14:tracePt t="69583" x="2803525" y="5218113"/>
          <p14:tracePt t="69591" x="2816225" y="5230813"/>
          <p14:tracePt t="69607" x="2828925" y="5243513"/>
          <p14:tracePt t="69622" x="2841625" y="5256213"/>
          <p14:tracePt t="69661" x="2841625" y="5268913"/>
          <p14:tracePt t="69670" x="2841625" y="5281613"/>
          <p14:tracePt t="69685" x="2841625" y="5294313"/>
          <p14:tracePt t="69701" x="2841625" y="5305425"/>
          <p14:tracePt t="69717" x="2841625" y="5318125"/>
          <p14:tracePt t="69725" x="2828925" y="5330825"/>
          <p14:tracePt t="69733" x="2816225" y="5343525"/>
          <p14:tracePt t="69747" x="2803525" y="5356225"/>
          <p14:tracePt t="69763" x="2790825" y="5368925"/>
          <p14:tracePt t="69771" x="2790825" y="5381625"/>
          <p14:tracePt t="69787" x="2778125" y="5394325"/>
          <p14:tracePt t="69803" x="2767013" y="5407025"/>
          <p14:tracePt t="69811" x="2754313" y="5407025"/>
          <p14:tracePt t="69820" x="2754313" y="5418138"/>
          <p14:tracePt t="69827" x="2741613" y="5418138"/>
          <p14:tracePt t="69836" x="2741613" y="5430838"/>
          <p14:tracePt t="69843" x="2728913" y="5430838"/>
          <p14:tracePt t="69859" x="2716213" y="5430838"/>
          <p14:tracePt t="69867" x="2703513" y="5443538"/>
          <p14:tracePt t="69875" x="2690813" y="5443538"/>
          <p14:tracePt t="69881" x="2667000" y="5443538"/>
          <p14:tracePt t="69889" x="2654300" y="5443538"/>
          <p14:tracePt t="69897" x="2628900" y="5456238"/>
          <p14:tracePt t="69905" x="2603500" y="5456238"/>
          <p14:tracePt t="69913" x="2578100" y="5456238"/>
          <p14:tracePt t="69921" x="2554288" y="5468938"/>
          <p14:tracePt t="69929" x="2528888" y="5468938"/>
          <p14:tracePt t="69937" x="2503488" y="5468938"/>
          <p14:tracePt t="69945" x="2478088" y="5468938"/>
          <p14:tracePt t="69953" x="2465388" y="5468938"/>
          <p14:tracePt t="69961" x="2452688" y="5468938"/>
          <p14:tracePt t="69970" x="2428875" y="5481638"/>
          <p14:tracePt t="69977" x="2416175" y="5481638"/>
          <p14:tracePt t="69985" x="2403475" y="5481638"/>
          <p14:tracePt t="69993" x="2390775" y="5481638"/>
          <p14:tracePt t="70009" x="2378075" y="5481638"/>
          <p14:tracePt t="70031" x="2365375" y="5481638"/>
          <p14:tracePt t="71473" x="2428875" y="5456238"/>
          <p14:tracePt t="71482" x="2503488" y="5430838"/>
          <p14:tracePt t="71490" x="2565400" y="5407025"/>
          <p14:tracePt t="71497" x="2603500" y="5394325"/>
          <p14:tracePt t="71505" x="2641600" y="5381625"/>
          <p14:tracePt t="71513" x="2667000" y="5368925"/>
          <p14:tracePt t="71521" x="2678113" y="5356225"/>
          <p14:tracePt t="71529" x="2703513" y="5343525"/>
          <p14:tracePt t="71538" x="2716213" y="5343525"/>
          <p14:tracePt t="71545" x="2728913" y="5330825"/>
          <p14:tracePt t="71561" x="2741613" y="5318125"/>
          <p14:tracePt t="71577" x="2767013" y="5305425"/>
          <p14:tracePt t="71585" x="2790825" y="5294313"/>
          <p14:tracePt t="71593" x="2816225" y="5294313"/>
          <p14:tracePt t="71599" x="2828925" y="5294313"/>
          <p14:tracePt t="71607" x="2854325" y="5294313"/>
          <p14:tracePt t="71615" x="2879725" y="5294313"/>
          <p14:tracePt t="71623" x="2903538" y="5294313"/>
          <p14:tracePt t="71631" x="2941638" y="5294313"/>
          <p14:tracePt t="71641" x="2967038" y="5305425"/>
          <p14:tracePt t="71647" x="2992438" y="5305425"/>
          <p14:tracePt t="71655" x="3016250" y="5305425"/>
          <p14:tracePt t="71663" x="3041650" y="5318125"/>
          <p14:tracePt t="71671" x="3067050" y="5318125"/>
          <p14:tracePt t="71679" x="3079750" y="5318125"/>
          <p14:tracePt t="71687" x="3103563" y="5330825"/>
          <p14:tracePt t="71695" x="3128963" y="5330825"/>
          <p14:tracePt t="71703" x="3154363" y="5330825"/>
          <p14:tracePt t="71711" x="3192463" y="5343525"/>
          <p14:tracePt t="71718" x="3216275" y="5343525"/>
          <p14:tracePt t="71725" x="3228975" y="5343525"/>
          <p14:tracePt t="71734" x="3254375" y="5343525"/>
          <p14:tracePt t="71741" x="3279775" y="5356225"/>
          <p14:tracePt t="71749" x="3317875" y="5368925"/>
          <p14:tracePt t="71759" x="3354388" y="5381625"/>
          <p14:tracePt t="71765" x="3379788" y="5381625"/>
          <p14:tracePt t="71773" x="3405188" y="5394325"/>
          <p14:tracePt t="71781" x="3429000" y="5407025"/>
          <p14:tracePt t="71789" x="3467100" y="5407025"/>
          <p14:tracePt t="71797" x="3517900" y="5430838"/>
          <p14:tracePt t="71805" x="3554413" y="5443538"/>
          <p14:tracePt t="71813" x="3592513" y="5456238"/>
          <p14:tracePt t="71821" x="3630613" y="5456238"/>
          <p14:tracePt t="71829" x="3667125" y="5468938"/>
          <p14:tracePt t="71837" x="3705225" y="5481638"/>
          <p14:tracePt t="71845" x="3743325" y="5494338"/>
          <p14:tracePt t="71852" x="3779838" y="5507038"/>
          <p14:tracePt t="71859" x="3805238" y="5507038"/>
          <p14:tracePt t="71868" x="3843338" y="5518150"/>
          <p14:tracePt t="71875" x="3856038" y="5530850"/>
          <p14:tracePt t="71883" x="3867150" y="5530850"/>
          <p14:tracePt t="71891" x="3879850" y="5530850"/>
          <p14:tracePt t="71899" x="3892550" y="5543550"/>
          <p14:tracePt t="71907" x="3892550" y="5556250"/>
          <p14:tracePt t="71915" x="3905250" y="5556250"/>
          <p14:tracePt t="71923" x="3905250" y="5568950"/>
          <p14:tracePt t="71931" x="3930650" y="5594350"/>
          <p14:tracePt t="71939" x="3930650" y="5607050"/>
          <p14:tracePt t="71947" x="3943350" y="5619750"/>
          <p14:tracePt t="71955" x="3956050" y="5619750"/>
          <p14:tracePt t="71963" x="3956050" y="5643563"/>
          <p14:tracePt t="71971" x="3968750" y="5643563"/>
          <p14:tracePt t="71977" x="3968750" y="5656263"/>
          <p14:tracePt t="71985" x="3968750" y="5668963"/>
          <p14:tracePt t="72001" x="3968750" y="5681663"/>
          <p14:tracePt t="72018" x="3968750" y="5694363"/>
          <p14:tracePt t="72033" x="3968750" y="5707063"/>
          <p14:tracePt t="72072" x="3956050" y="5707063"/>
          <p14:tracePt t="72074" x="3943350" y="5707063"/>
          <p14:tracePt t="72081" x="3943350" y="5719763"/>
          <p14:tracePt t="72097" x="3930650" y="5719763"/>
          <p14:tracePt t="72105" x="3930650" y="5732463"/>
          <p14:tracePt t="72113" x="3917950" y="5732463"/>
          <p14:tracePt t="72119" x="3917950" y="5743575"/>
          <p14:tracePt t="72127" x="3905250" y="5743575"/>
          <p14:tracePt t="72136" x="3892550" y="5743575"/>
          <p14:tracePt t="72143" x="3879850" y="5743575"/>
          <p14:tracePt t="72151" x="3856038" y="5743575"/>
          <p14:tracePt t="72159" x="3830638" y="5743575"/>
          <p14:tracePt t="72168" x="3805238" y="5743575"/>
          <p14:tracePt t="72175" x="3767138" y="5743575"/>
          <p14:tracePt t="72185" x="3730625" y="5743575"/>
          <p14:tracePt t="72191" x="3692525" y="5743575"/>
          <p14:tracePt t="72199" x="3654425" y="5743575"/>
          <p14:tracePt t="72207" x="3617913" y="5743575"/>
          <p14:tracePt t="72215" x="3592513" y="5743575"/>
          <p14:tracePt t="72223" x="3567113" y="5732463"/>
          <p14:tracePt t="72231" x="3541713" y="5732463"/>
          <p14:tracePt t="72239" x="3541713" y="5719763"/>
          <p14:tracePt t="72245" x="3530600" y="5719763"/>
          <p14:tracePt t="72350" x="3517900" y="5719763"/>
          <p14:tracePt t="72372" x="3505200" y="5719763"/>
          <p14:tracePt t="72395" x="3505200" y="5732463"/>
          <p14:tracePt t="72427" x="3492500" y="5732463"/>
          <p14:tracePt t="72443" x="3492500" y="5743575"/>
          <p14:tracePt t="72562" x="3505200" y="5743575"/>
          <p14:tracePt t="72578" x="3517900" y="5743575"/>
          <p14:tracePt t="72586" x="3530600" y="5743575"/>
          <p14:tracePt t="72602" x="3554413" y="5732463"/>
          <p14:tracePt t="72610" x="3579813" y="5732463"/>
          <p14:tracePt t="72617" x="3605213" y="5732463"/>
          <p14:tracePt t="72625" x="3630613" y="5732463"/>
          <p14:tracePt t="72632" x="3643313" y="5732463"/>
          <p14:tracePt t="72639" x="3667125" y="5732463"/>
          <p14:tracePt t="72655" x="3679825" y="5732463"/>
          <p14:tracePt t="72766" x="3692525" y="5732463"/>
          <p14:tracePt t="72774" x="3717925" y="5732463"/>
          <p14:tracePt t="72782" x="3730625" y="5732463"/>
          <p14:tracePt t="72790" x="3756025" y="5732463"/>
          <p14:tracePt t="72798" x="3779838" y="5732463"/>
          <p14:tracePt t="72806" x="3817938" y="5732463"/>
          <p14:tracePt t="72813" x="3843338" y="5732463"/>
          <p14:tracePt t="72822" x="3843338" y="5743575"/>
          <p14:tracePt t="72830" x="3856038" y="5743575"/>
          <p14:tracePt t="72846" x="3867150" y="5743575"/>
          <p14:tracePt t="72853" x="3879850" y="5743575"/>
          <p14:tracePt t="72870" x="3892550" y="5743575"/>
          <p14:tracePt t="72892" x="3905250" y="5743575"/>
          <p14:tracePt t="72907" x="3917950" y="5743575"/>
          <p14:tracePt t="72916" x="3930650" y="5743575"/>
          <p14:tracePt t="72923" x="3930650" y="5756275"/>
          <p14:tracePt t="72932" x="3943350" y="5756275"/>
          <p14:tracePt t="72947" x="3956050" y="5756275"/>
          <p14:tracePt t="72955" x="3979863" y="5756275"/>
          <p14:tracePt t="72963" x="3992563" y="5756275"/>
          <p14:tracePt t="72972" x="4017963" y="5768975"/>
          <p14:tracePt t="72979" x="4030663" y="5768975"/>
          <p14:tracePt t="72988" x="4043363" y="5768975"/>
          <p14:tracePt t="72995" x="4056063" y="5768975"/>
          <p14:tracePt t="73012" x="4068763" y="5768975"/>
          <p14:tracePt t="73025" x="4081463" y="5768975"/>
          <p14:tracePt t="73034" x="4092575" y="5768975"/>
          <p14:tracePt t="73042" x="4117975" y="5768975"/>
          <p14:tracePt t="73051" x="4130675" y="5768975"/>
          <p14:tracePt t="73057" x="4143375" y="5756275"/>
          <p14:tracePt t="73074" x="4156075" y="5743575"/>
          <p14:tracePt t="73082" x="4168775" y="5743575"/>
          <p14:tracePt t="73097" x="4181475" y="5743575"/>
          <p14:tracePt t="73105" x="4192588" y="5732463"/>
          <p14:tracePt t="73167" x="4205288" y="5732463"/>
          <p14:tracePt t="73175" x="4205288" y="5719763"/>
          <p14:tracePt t="73184" x="4217988" y="5719763"/>
          <p14:tracePt t="73207" x="4230688" y="5707063"/>
          <p14:tracePt t="74052" x="4230688" y="5694363"/>
          <p14:tracePt t="74082" x="4230688" y="5681663"/>
          <p14:tracePt t="75896" x="4256088" y="5681663"/>
          <p14:tracePt t="75903" x="4268788" y="5681663"/>
          <p14:tracePt t="75912" x="4281488" y="5681663"/>
          <p14:tracePt t="75927" x="4281488" y="5668963"/>
          <p14:tracePt t="75935" x="4294188" y="5668963"/>
          <p14:tracePt t="75941" x="4305300" y="5668963"/>
          <p14:tracePt t="75949" x="4318000" y="5656263"/>
          <p14:tracePt t="75957" x="4330700" y="5656263"/>
          <p14:tracePt t="75966" x="4343400" y="5656263"/>
          <p14:tracePt t="75973" x="4343400" y="5643563"/>
          <p14:tracePt t="75981" x="4356100" y="5643563"/>
          <p14:tracePt t="75998" x="4368800" y="5643563"/>
          <p14:tracePt t="76005" x="4381500" y="5643563"/>
          <p14:tracePt t="76014" x="4394200" y="5643563"/>
          <p14:tracePt t="76029" x="4406900" y="5643563"/>
          <p14:tracePt t="76045" x="4418013" y="5643563"/>
          <p14:tracePt t="76061" x="4430713" y="5643563"/>
          <p14:tracePt t="76085" x="4443413" y="5643563"/>
          <p14:tracePt t="76147" x="4443413" y="5656263"/>
          <p14:tracePt t="76155" x="4443413" y="5668963"/>
          <p14:tracePt t="76164" x="4443413" y="5681663"/>
          <p14:tracePt t="76171" x="4443413" y="5694363"/>
          <p14:tracePt t="76180" x="4430713" y="5719763"/>
          <p14:tracePt t="76185" x="4418013" y="5732463"/>
          <p14:tracePt t="76193" x="4394200" y="5756275"/>
          <p14:tracePt t="76201" x="4394200" y="5781675"/>
          <p14:tracePt t="76209" x="4381500" y="5807075"/>
          <p14:tracePt t="76217" x="4368800" y="5819775"/>
          <p14:tracePt t="76226" x="4368800" y="5832475"/>
          <p14:tracePt t="76233" x="4356100" y="5832475"/>
          <p14:tracePt t="76241" x="4343400" y="5856288"/>
          <p14:tracePt t="76249" x="4318000" y="5856288"/>
          <p14:tracePt t="76257" x="4281488" y="5881688"/>
          <p14:tracePt t="76266" x="4256088" y="5894388"/>
          <p14:tracePt t="76273" x="4230688" y="5894388"/>
          <p14:tracePt t="76282" x="4192588" y="5907088"/>
          <p14:tracePt t="76289" x="4156075" y="5919788"/>
          <p14:tracePt t="76297" x="4117975" y="5919788"/>
          <p14:tracePt t="76305" x="4056063" y="5932488"/>
          <p14:tracePt t="76314" x="4017963" y="5932488"/>
          <p14:tracePt t="76321" x="3979863" y="5932488"/>
          <p14:tracePt t="76327" x="3943350" y="5932488"/>
          <p14:tracePt t="76335" x="3905250" y="5932488"/>
          <p14:tracePt t="76343" x="3867150" y="5932488"/>
          <p14:tracePt t="76351" x="3830638" y="5932488"/>
          <p14:tracePt t="76359" x="3805238" y="5932488"/>
          <p14:tracePt t="76367" x="3767138" y="5932488"/>
          <p14:tracePt t="76375" x="3756025" y="5932488"/>
          <p14:tracePt t="76383" x="3743325" y="5932488"/>
          <p14:tracePt t="76391" x="3730625" y="5932488"/>
          <p14:tracePt t="76399" x="3705225" y="5932488"/>
          <p14:tracePt t="76407" x="3679825" y="5919788"/>
          <p14:tracePt t="76416" x="3654425" y="5919788"/>
          <p14:tracePt t="76423" x="3617913" y="5919788"/>
          <p14:tracePt t="76432" x="3579813" y="5919788"/>
          <p14:tracePt t="76439" x="3554413" y="5919788"/>
          <p14:tracePt t="76447" x="3530600" y="5919788"/>
          <p14:tracePt t="76453" x="3505200" y="5919788"/>
          <p14:tracePt t="76462" x="3479800" y="5919788"/>
          <p14:tracePt t="76469" x="3454400" y="5919788"/>
          <p14:tracePt t="76477" x="3441700" y="5919788"/>
          <p14:tracePt t="76485" x="3417888" y="5907088"/>
          <p14:tracePt t="76501" x="3405188" y="5907088"/>
          <p14:tracePt t="76603" x="3392488" y="5894388"/>
          <p14:tracePt t="76619" x="3367088" y="5894388"/>
          <p14:tracePt t="76627" x="3341688" y="5881688"/>
          <p14:tracePt t="76635" x="3317875" y="5868988"/>
          <p14:tracePt t="76643" x="3305175" y="5868988"/>
          <p14:tracePt t="76651" x="3279775" y="5856288"/>
          <p14:tracePt t="76659" x="3267075" y="5856288"/>
          <p14:tracePt t="76667" x="3254375" y="5856288"/>
          <p14:tracePt t="76675" x="3228975" y="5843588"/>
          <p14:tracePt t="76683" x="3216275" y="5832475"/>
          <p14:tracePt t="76692" x="3192463" y="5832475"/>
          <p14:tracePt t="76707" x="3179763" y="5819775"/>
          <p14:tracePt t="76737" x="3167063" y="5819775"/>
          <p14:tracePt t="76753" x="3154363" y="5819775"/>
          <p14:tracePt t="76762" x="3141663" y="5819775"/>
          <p14:tracePt t="76769" x="3128963" y="5819775"/>
          <p14:tracePt t="76777" x="3092450" y="5819775"/>
          <p14:tracePt t="76785" x="3079750" y="5819775"/>
          <p14:tracePt t="76793" x="3054350" y="5807075"/>
          <p14:tracePt t="76801" x="3041650" y="5807075"/>
          <p14:tracePt t="76809" x="3016250" y="5807075"/>
          <p14:tracePt t="76825" x="3003550" y="5807075"/>
          <p14:tracePt t="76833" x="2992438" y="5807075"/>
          <p14:tracePt t="76842" x="2979738" y="5807075"/>
          <p14:tracePt t="76863" x="2979738" y="5819775"/>
          <p14:tracePt t="76871" x="2967038" y="5819775"/>
          <p14:tracePt t="76912" x="2954338" y="5819775"/>
          <p14:tracePt t="76919" x="2954338" y="5832475"/>
          <p14:tracePt t="76943" x="2941638" y="5843588"/>
          <p14:tracePt t="76959" x="2928938" y="5856288"/>
          <p14:tracePt t="76967" x="2916238" y="5856288"/>
          <p14:tracePt t="76973" x="2916238" y="5868988"/>
          <p14:tracePt t="76981" x="2903538" y="5868988"/>
          <p14:tracePt t="76989" x="2903538" y="5881688"/>
          <p14:tracePt t="76997" x="2890838" y="5881688"/>
          <p14:tracePt t="77005" x="2890838" y="5894388"/>
          <p14:tracePt t="77021" x="2879725" y="5894388"/>
          <p14:tracePt t="77046" x="2879725" y="5907088"/>
          <p14:tracePt t="77432" x="2890838" y="5894388"/>
          <p14:tracePt t="77525" x="2903538" y="5894388"/>
          <p14:tracePt t="77541" x="2916238" y="5894388"/>
          <p14:tracePt t="77557" x="2928938" y="5894388"/>
          <p14:tracePt t="77581" x="2941638" y="5894388"/>
          <p14:tracePt t="77659" x="2954338" y="5894388"/>
          <p14:tracePt t="77755" x="2967038" y="5894388"/>
          <p14:tracePt t="78645" x="2992438" y="5894388"/>
          <p14:tracePt t="78653" x="3028950" y="5894388"/>
          <p14:tracePt t="78669" x="3041650" y="5894388"/>
          <p14:tracePt t="78694" x="3054350" y="5894388"/>
          <p14:tracePt t="78707" x="3067050" y="5894388"/>
          <p14:tracePt t="78716" x="3079750" y="5894388"/>
          <p14:tracePt t="78732" x="3092450" y="5894388"/>
          <p14:tracePt t="78747" x="3103563" y="5894388"/>
          <p14:tracePt t="78763" x="3116263" y="5894388"/>
          <p14:tracePt t="78771" x="3128963" y="5881688"/>
          <p14:tracePt t="78787" x="3141663" y="5881688"/>
          <p14:tracePt t="78795" x="3154363" y="5881688"/>
          <p14:tracePt t="78803" x="3179763" y="5881688"/>
          <p14:tracePt t="78811" x="3216275" y="5881688"/>
          <p14:tracePt t="78819" x="3254375" y="5881688"/>
          <p14:tracePt t="78828" x="3305175" y="5881688"/>
          <p14:tracePt t="78835" x="3354388" y="5881688"/>
          <p14:tracePt t="78841" x="3417888" y="5881688"/>
          <p14:tracePt t="78849" x="3454400" y="5881688"/>
          <p14:tracePt t="78857" x="3517900" y="5881688"/>
          <p14:tracePt t="78865" x="3567113" y="5881688"/>
          <p14:tracePt t="78873" x="3630613" y="5894388"/>
          <p14:tracePt t="78881" x="3679825" y="5907088"/>
          <p14:tracePt t="78889" x="3717925" y="5907088"/>
          <p14:tracePt t="78897" x="3743325" y="5907088"/>
          <p14:tracePt t="78905" x="3756025" y="5907088"/>
          <p14:tracePt t="78921" x="3767138" y="5907088"/>
          <p14:tracePt t="78929" x="3779838" y="5907088"/>
          <p14:tracePt t="78946" x="3792538" y="5907088"/>
          <p14:tracePt t="79047" x="3805238" y="5919788"/>
          <p14:tracePt t="79055" x="3817938" y="5932488"/>
          <p14:tracePt t="79073" x="3830638" y="5945188"/>
          <p14:tracePt t="79079" x="3830638" y="5956300"/>
          <p14:tracePt t="79087" x="3830638" y="5969000"/>
          <p14:tracePt t="79095" x="3830638" y="5981700"/>
          <p14:tracePt t="79101" x="3830638" y="5994400"/>
          <p14:tracePt t="79117" x="3830638" y="6007100"/>
          <p14:tracePt t="79125" x="3817938" y="6019800"/>
          <p14:tracePt t="79133" x="3805238" y="6032500"/>
          <p14:tracePt t="79142" x="3779838" y="6032500"/>
          <p14:tracePt t="79150" x="3767138" y="6045200"/>
          <p14:tracePt t="79157" x="3743325" y="6056313"/>
          <p14:tracePt t="79165" x="3717925" y="6069013"/>
          <p14:tracePt t="79173" x="3679825" y="6069013"/>
          <p14:tracePt t="79182" x="3654425" y="6081713"/>
          <p14:tracePt t="79189" x="3630613" y="6081713"/>
          <p14:tracePt t="79197" x="3605213" y="6094413"/>
          <p14:tracePt t="79205" x="3567113" y="6094413"/>
          <p14:tracePt t="79213" x="3530600" y="6094413"/>
          <p14:tracePt t="79222" x="3492500" y="6107113"/>
          <p14:tracePt t="79229" x="3467100" y="6107113"/>
          <p14:tracePt t="79235" x="3417888" y="6119813"/>
          <p14:tracePt t="79244" x="3392488" y="6119813"/>
          <p14:tracePt t="79254" x="3367088" y="6132513"/>
          <p14:tracePt t="79260" x="3341688" y="6132513"/>
          <p14:tracePt t="79267" x="3328988" y="6132513"/>
          <p14:tracePt t="79275" x="3292475" y="6145213"/>
          <p14:tracePt t="79283" x="3279775" y="6145213"/>
          <p14:tracePt t="79291" x="3267075" y="6145213"/>
          <p14:tracePt t="79299" x="3241675" y="6157913"/>
          <p14:tracePt t="79307" x="3216275" y="6157913"/>
          <p14:tracePt t="79315" x="3205163" y="6157913"/>
          <p14:tracePt t="79323" x="3192463" y="6157913"/>
          <p14:tracePt t="79332" x="3179763" y="6157913"/>
          <p14:tracePt t="79339" x="3154363" y="6157913"/>
          <p14:tracePt t="79355" x="3128963" y="6157913"/>
          <p14:tracePt t="79361" x="3116263" y="6157913"/>
          <p14:tracePt t="79369" x="3103563" y="6157913"/>
          <p14:tracePt t="79378" x="3092450" y="6157913"/>
          <p14:tracePt t="79385" x="3079750" y="6157913"/>
          <p14:tracePt t="79402" x="3067050" y="6157913"/>
          <p14:tracePt t="79417" x="3054350" y="6157913"/>
          <p14:tracePt t="79433" x="3041650" y="6157913"/>
          <p14:tracePt t="79527" x="3028950" y="6157913"/>
          <p14:tracePt t="79544" x="3016250" y="6169025"/>
          <p14:tracePt t="79552" x="3003550" y="6169025"/>
          <p14:tracePt t="79568" x="2992438" y="6169025"/>
          <p14:tracePt t="82797" x="2979738" y="6169025"/>
          <p14:tracePt t="82806" x="2941638" y="6169025"/>
          <p14:tracePt t="82813" x="2890838" y="6157913"/>
          <p14:tracePt t="82822" x="2841625" y="6119813"/>
          <p14:tracePt t="82829" x="2778125" y="6081713"/>
          <p14:tracePt t="82837" x="2741613" y="6056313"/>
          <p14:tracePt t="82845" x="2690813" y="6045200"/>
          <p14:tracePt t="82853" x="2667000" y="6032500"/>
          <p14:tracePt t="82861" x="2641600" y="6032500"/>
          <p14:tracePt t="82869" x="2628900" y="6032500"/>
          <p14:tracePt t="82885" x="2616200" y="6032500"/>
          <p14:tracePt t="83263" x="2667000" y="6032500"/>
          <p14:tracePt t="83272" x="2778125" y="6032500"/>
          <p14:tracePt t="83279" x="2890838" y="6032500"/>
          <p14:tracePt t="83287" x="3016250" y="6032500"/>
          <p14:tracePt t="83295" x="3116263" y="6032500"/>
          <p14:tracePt t="83303" x="3216275" y="6019800"/>
          <p14:tracePt t="83311" x="3267075" y="6007100"/>
          <p14:tracePt t="83319" x="3317875" y="5994400"/>
          <p14:tracePt t="83326" x="3354388" y="5994400"/>
          <p14:tracePt t="83333" x="3379788" y="5994400"/>
          <p14:tracePt t="83342" x="3417888" y="5994400"/>
          <p14:tracePt t="83351" x="3441700" y="5994400"/>
          <p14:tracePt t="83357" x="3467100" y="5994400"/>
          <p14:tracePt t="83365" x="3492500" y="5994400"/>
          <p14:tracePt t="83373" x="3505200" y="5994400"/>
          <p14:tracePt t="83381" x="3517900" y="5994400"/>
          <p14:tracePt t="83390" x="3530600" y="5994400"/>
          <p14:tracePt t="83413" x="3541713" y="5994400"/>
          <p14:tracePt t="83437" x="3554413" y="5994400"/>
          <p14:tracePt t="83531" x="3554413" y="5981700"/>
          <p14:tracePt t="83587" x="3579813" y="5981700"/>
          <p14:tracePt t="83593" x="3605213" y="5969000"/>
          <p14:tracePt t="83601" x="3630613" y="5956300"/>
          <p14:tracePt t="83609" x="3667125" y="5932488"/>
          <p14:tracePt t="83617" x="3730625" y="5894388"/>
          <p14:tracePt t="83626" x="3779838" y="5881688"/>
          <p14:tracePt t="83633" x="3843338" y="5868988"/>
          <p14:tracePt t="83642" x="3879850" y="5868988"/>
          <p14:tracePt t="83649" x="3905250" y="5868988"/>
          <p14:tracePt t="83657" x="3917950" y="5868988"/>
          <p14:tracePt t="83665" x="3930650" y="5868988"/>
          <p14:tracePt t="83682" x="3943350" y="5881688"/>
          <p14:tracePt t="83690" x="3943350" y="5907088"/>
          <p14:tracePt t="83697" x="3905250" y="5932488"/>
          <p14:tracePt t="83705" x="3830638" y="5956300"/>
          <p14:tracePt t="83713" x="3730625" y="5969000"/>
          <p14:tracePt t="83721" x="3667125" y="5981700"/>
          <p14:tracePt t="83729" x="3605213" y="6007100"/>
          <p14:tracePt t="83735" x="3579813" y="6032500"/>
          <p14:tracePt t="83743" x="3567113" y="6056313"/>
          <p14:tracePt t="84193" x="3579813" y="6045200"/>
          <p14:tracePt t="84202" x="3592513" y="6019800"/>
          <p14:tracePt t="84209" x="3605213" y="5994400"/>
          <p14:tracePt t="84217" x="3630613" y="5969000"/>
          <p14:tracePt t="84226" x="3643313" y="5945188"/>
          <p14:tracePt t="84233" x="3667125" y="5907088"/>
          <p14:tracePt t="84242" x="3705225" y="5881688"/>
          <p14:tracePt t="84249" x="3730625" y="5856288"/>
          <p14:tracePt t="84257" x="3767138" y="5819775"/>
          <p14:tracePt t="84263" x="3779838" y="5794375"/>
          <p14:tracePt t="84272" x="3792538" y="5781675"/>
          <p14:tracePt t="84311" x="3792538" y="5768975"/>
          <p14:tracePt t="84319" x="3779838" y="5768975"/>
          <p14:tracePt t="84375" x="3767138" y="5768975"/>
          <p14:tracePt t="84445" x="3756025" y="5768975"/>
          <p14:tracePt t="84469" x="3743325" y="5768975"/>
          <p14:tracePt t="84477" x="3730625" y="5768975"/>
          <p14:tracePt t="84493" x="3717925" y="5768975"/>
          <p14:tracePt t="84502" x="3717925" y="5781675"/>
          <p14:tracePt t="84509" x="3705225" y="5781675"/>
          <p14:tracePt t="84517" x="3692525" y="5781675"/>
          <p14:tracePt t="84523" x="3679825" y="5781675"/>
          <p14:tracePt t="86913" x="3717925" y="5781675"/>
          <p14:tracePt t="86922" x="3792538" y="5781675"/>
          <p14:tracePt t="86927" x="3856038" y="5781675"/>
          <p14:tracePt t="86936" x="3917950" y="5781675"/>
          <p14:tracePt t="86943" x="3956050" y="5781675"/>
          <p14:tracePt t="86952" x="3979863" y="5781675"/>
          <p14:tracePt t="86967" x="3992563" y="5781675"/>
          <p14:tracePt t="86983" x="4005263" y="5781675"/>
          <p14:tracePt t="86992" x="4017963" y="5781675"/>
          <p14:tracePt t="86999" x="4030663" y="5781675"/>
          <p14:tracePt t="87015" x="4043363" y="5781675"/>
          <p14:tracePt t="87031" x="4056063" y="5768975"/>
          <p14:tracePt t="87039" x="4068763" y="5768975"/>
          <p14:tracePt t="87047" x="4068763" y="5756275"/>
          <p14:tracePt t="87055" x="4081463" y="5756275"/>
          <p14:tracePt t="87061" x="4081463" y="5743575"/>
          <p14:tracePt t="87075" x="4092575" y="5743575"/>
          <p14:tracePt t="87077" x="4092575" y="5732463"/>
          <p14:tracePt t="87087" x="4105275" y="5732463"/>
          <p14:tracePt t="87093" x="4117975" y="5732463"/>
          <p14:tracePt t="87102" x="4117975" y="5719763"/>
          <p14:tracePt t="87109" x="4130675" y="5707063"/>
          <p14:tracePt t="87117" x="4143375" y="5694363"/>
          <p14:tracePt t="87125" x="4168775" y="5681663"/>
          <p14:tracePt t="87133" x="4205288" y="5681663"/>
          <p14:tracePt t="87141" x="4256088" y="5656263"/>
          <p14:tracePt t="87149" x="4318000" y="5630863"/>
          <p14:tracePt t="87157" x="4406900" y="5619750"/>
          <p14:tracePt t="87165" x="4481513" y="5594350"/>
          <p14:tracePt t="87173" x="4556125" y="5568950"/>
          <p14:tracePt t="87179" x="4619625" y="5543550"/>
          <p14:tracePt t="87187" x="4694238" y="5507038"/>
          <p14:tracePt t="87195" x="4781550" y="5494338"/>
          <p14:tracePt t="87203" x="4906963" y="5456238"/>
          <p14:tracePt t="87211" x="5019675" y="5443538"/>
          <p14:tracePt t="87220" x="5207000" y="5418138"/>
          <p14:tracePt t="87227" x="5357813" y="5394325"/>
          <p14:tracePt t="87236" x="5532438" y="5343525"/>
          <p14:tracePt t="87243" x="5719763" y="5305425"/>
          <p14:tracePt t="87252" x="5921375" y="5256213"/>
          <p14:tracePt t="87259" x="6157913" y="5205413"/>
          <p14:tracePt t="87267" x="6346825" y="5194300"/>
          <p14:tracePt t="87275" x="6546850" y="5181600"/>
          <p14:tracePt t="87283" x="6759575" y="5168900"/>
          <p14:tracePt t="87291" x="6946900" y="5143500"/>
          <p14:tracePt t="87299" x="7134225" y="5118100"/>
          <p14:tracePt t="87307" x="7359650" y="5068888"/>
          <p14:tracePt t="87315" x="7635875" y="5018088"/>
          <p14:tracePt t="87321" x="7935913" y="4943475"/>
          <p14:tracePt t="87329" x="8235950" y="4868863"/>
          <p14:tracePt t="87337" x="8561388" y="4805363"/>
          <p14:tracePt t="87345" x="8899525" y="4756150"/>
          <p14:tracePt t="87353" x="9250363" y="4705350"/>
          <p14:tracePt t="87361" x="9613900" y="4656138"/>
          <p14:tracePt t="87369" x="9975850" y="4567238"/>
          <p14:tracePt t="87377" x="10264775" y="4530725"/>
          <p14:tracePt t="87386" x="10590213" y="4492625"/>
          <p14:tracePt t="87393" x="10890250" y="4443413"/>
          <p14:tracePt t="87402" x="11177588" y="4379913"/>
          <p14:tracePt t="87409" x="11479213" y="4330700"/>
          <p14:tracePt t="87417" x="11715750" y="4279900"/>
          <p14:tracePt t="87425" x="11941175" y="4230688"/>
          <p14:tracePt t="87433" x="12179300" y="417988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2163F4-2FCB-4CB2-9C90-7FD037D1D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35484"/>
              </p:ext>
            </p:extLst>
          </p:nvPr>
        </p:nvGraphicFramePr>
        <p:xfrm>
          <a:off x="27709" y="-290945"/>
          <a:ext cx="12232619" cy="827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191">
                  <a:extLst>
                    <a:ext uri="{9D8B030D-6E8A-4147-A177-3AD203B41FA5}">
                      <a16:colId xmlns:a16="http://schemas.microsoft.com/office/drawing/2014/main" val="1451233050"/>
                    </a:ext>
                  </a:extLst>
                </a:gridCol>
                <a:gridCol w="210576">
                  <a:extLst>
                    <a:ext uri="{9D8B030D-6E8A-4147-A177-3AD203B41FA5}">
                      <a16:colId xmlns:a16="http://schemas.microsoft.com/office/drawing/2014/main" val="404201874"/>
                    </a:ext>
                  </a:extLst>
                </a:gridCol>
                <a:gridCol w="224443">
                  <a:extLst>
                    <a:ext uri="{9D8B030D-6E8A-4147-A177-3AD203B41FA5}">
                      <a16:colId xmlns:a16="http://schemas.microsoft.com/office/drawing/2014/main" val="2072017320"/>
                    </a:ext>
                  </a:extLst>
                </a:gridCol>
                <a:gridCol w="1747328">
                  <a:extLst>
                    <a:ext uri="{9D8B030D-6E8A-4147-A177-3AD203B41FA5}">
                      <a16:colId xmlns:a16="http://schemas.microsoft.com/office/drawing/2014/main" val="2028519652"/>
                    </a:ext>
                  </a:extLst>
                </a:gridCol>
                <a:gridCol w="210576">
                  <a:extLst>
                    <a:ext uri="{9D8B030D-6E8A-4147-A177-3AD203B41FA5}">
                      <a16:colId xmlns:a16="http://schemas.microsoft.com/office/drawing/2014/main" val="2497137865"/>
                    </a:ext>
                  </a:extLst>
                </a:gridCol>
                <a:gridCol w="199505">
                  <a:extLst>
                    <a:ext uri="{9D8B030D-6E8A-4147-A177-3AD203B41FA5}">
                      <a16:colId xmlns:a16="http://schemas.microsoft.com/office/drawing/2014/main" val="21683499"/>
                    </a:ext>
                  </a:extLst>
                </a:gridCol>
                <a:gridCol w="1638259">
                  <a:extLst>
                    <a:ext uri="{9D8B030D-6E8A-4147-A177-3AD203B41FA5}">
                      <a16:colId xmlns:a16="http://schemas.microsoft.com/office/drawing/2014/main" val="2746116412"/>
                    </a:ext>
                  </a:extLst>
                </a:gridCol>
                <a:gridCol w="210576">
                  <a:extLst>
                    <a:ext uri="{9D8B030D-6E8A-4147-A177-3AD203B41FA5}">
                      <a16:colId xmlns:a16="http://schemas.microsoft.com/office/drawing/2014/main" val="1923950592"/>
                    </a:ext>
                  </a:extLst>
                </a:gridCol>
                <a:gridCol w="249381">
                  <a:extLst>
                    <a:ext uri="{9D8B030D-6E8A-4147-A177-3AD203B41FA5}">
                      <a16:colId xmlns:a16="http://schemas.microsoft.com/office/drawing/2014/main" val="1713715539"/>
                    </a:ext>
                  </a:extLst>
                </a:gridCol>
                <a:gridCol w="1626669">
                  <a:extLst>
                    <a:ext uri="{9D8B030D-6E8A-4147-A177-3AD203B41FA5}">
                      <a16:colId xmlns:a16="http://schemas.microsoft.com/office/drawing/2014/main" val="1621501232"/>
                    </a:ext>
                  </a:extLst>
                </a:gridCol>
                <a:gridCol w="210576">
                  <a:extLst>
                    <a:ext uri="{9D8B030D-6E8A-4147-A177-3AD203B41FA5}">
                      <a16:colId xmlns:a16="http://schemas.microsoft.com/office/drawing/2014/main" val="2343020493"/>
                    </a:ext>
                  </a:extLst>
                </a:gridCol>
                <a:gridCol w="211974">
                  <a:extLst>
                    <a:ext uri="{9D8B030D-6E8A-4147-A177-3AD203B41FA5}">
                      <a16:colId xmlns:a16="http://schemas.microsoft.com/office/drawing/2014/main" val="4110257808"/>
                    </a:ext>
                  </a:extLst>
                </a:gridCol>
                <a:gridCol w="1644934">
                  <a:extLst>
                    <a:ext uri="{9D8B030D-6E8A-4147-A177-3AD203B41FA5}">
                      <a16:colId xmlns:a16="http://schemas.microsoft.com/office/drawing/2014/main" val="3056281023"/>
                    </a:ext>
                  </a:extLst>
                </a:gridCol>
                <a:gridCol w="210576">
                  <a:extLst>
                    <a:ext uri="{9D8B030D-6E8A-4147-A177-3AD203B41FA5}">
                      <a16:colId xmlns:a16="http://schemas.microsoft.com/office/drawing/2014/main" val="2921017009"/>
                    </a:ext>
                  </a:extLst>
                </a:gridCol>
                <a:gridCol w="286789">
                  <a:extLst>
                    <a:ext uri="{9D8B030D-6E8A-4147-A177-3AD203B41FA5}">
                      <a16:colId xmlns:a16="http://schemas.microsoft.com/office/drawing/2014/main" val="1684523022"/>
                    </a:ext>
                  </a:extLst>
                </a:gridCol>
                <a:gridCol w="1512690">
                  <a:extLst>
                    <a:ext uri="{9D8B030D-6E8A-4147-A177-3AD203B41FA5}">
                      <a16:colId xmlns:a16="http://schemas.microsoft.com/office/drawing/2014/main" val="1202484075"/>
                    </a:ext>
                  </a:extLst>
                </a:gridCol>
                <a:gridCol w="210576">
                  <a:extLst>
                    <a:ext uri="{9D8B030D-6E8A-4147-A177-3AD203B41FA5}">
                      <a16:colId xmlns:a16="http://schemas.microsoft.com/office/drawing/2014/main" val="3282059541"/>
                    </a:ext>
                  </a:extLst>
                </a:gridCol>
              </a:tblGrid>
              <a:tr h="21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Sept 25-26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5-Oct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13-Oct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Oct 23-24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26-Oct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47257171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err="1">
                          <a:effectLst/>
                        </a:rPr>
                        <a:t>Glennloch</a:t>
                      </a:r>
                      <a:r>
                        <a:rPr lang="en-US" sz="1200">
                          <a:effectLst/>
                        </a:rPr>
                        <a:t> Pines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April Sound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Lake Windcrest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Miller 54 Match play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Cypresswood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67819247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844890390"/>
                  </a:ext>
                </a:extLst>
              </a:tr>
              <a:tr h="284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50168960"/>
                  </a:ext>
                </a:extLst>
              </a:tr>
              <a:tr h="284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01012852"/>
                  </a:ext>
                </a:extLst>
              </a:tr>
              <a:tr h="284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213371981"/>
                  </a:ext>
                </a:extLst>
              </a:tr>
              <a:tr h="284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915945067"/>
                  </a:ext>
                </a:extLst>
              </a:tr>
              <a:tr h="2843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20129621"/>
                  </a:ext>
                </a:extLst>
              </a:tr>
              <a:tr h="284317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665250041"/>
                  </a:ext>
                </a:extLst>
              </a:tr>
              <a:tr h="284317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254391438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12938789"/>
                  </a:ext>
                </a:extLst>
              </a:tr>
              <a:tr h="284317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958526262"/>
                  </a:ext>
                </a:extLst>
              </a:tr>
              <a:tr h="236912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08327507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16504852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5493547"/>
                  </a:ext>
                </a:extLst>
              </a:tr>
              <a:tr h="236912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69200496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48129825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830285148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Oct 30-31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11-Nov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Nov 13-14 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2-Dec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638186724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Atascocita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KWCC Lake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Weiskopf </a:t>
                      </a:r>
                      <a:r>
                        <a:rPr lang="en-US" sz="1200" err="1">
                          <a:effectLst/>
                        </a:rPr>
                        <a:t>Bentwater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Cottonwood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Legacy Hills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Player Course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845655900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05624494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158030718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7938468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29319121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44174190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107783942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954505807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92824694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81360002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066562885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64784550"/>
                  </a:ext>
                </a:extLst>
              </a:tr>
              <a:tr h="216623"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521480273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662AD2-A2EE-42CD-B1CE-07B934D14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58"/>
    </mc:Choice>
    <mc:Fallback>
      <p:transition spd="slow" advTm="54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63" x="11979275" y="3241675"/>
          <p14:tracePt t="1474" x="11779250" y="3190875"/>
          <p14:tracePt t="1485" x="11579225" y="3141663"/>
          <p14:tracePt t="1487" x="11377613" y="3090863"/>
          <p14:tracePt t="1499" x="11177588" y="3065463"/>
          <p14:tracePt t="1502" x="10977563" y="3016250"/>
          <p14:tracePt t="1515" x="10828338" y="2990850"/>
          <p14:tracePt t="1519" x="10726738" y="2978150"/>
          <p14:tracePt t="1532" x="10677525" y="2965450"/>
          <p14:tracePt t="1535" x="10652125" y="2965450"/>
          <p14:tracePt t="1549" x="10614025" y="2965450"/>
          <p14:tracePt t="1551" x="10614025" y="2952750"/>
          <p14:tracePt t="1597" x="10602913" y="2952750"/>
          <p14:tracePt t="1605" x="10477500" y="2952750"/>
          <p14:tracePt t="1615" x="10277475" y="2952750"/>
          <p14:tracePt t="1625" x="10026650" y="2952750"/>
          <p14:tracePt t="1635" x="9788525" y="3028950"/>
          <p14:tracePt t="1637" x="9550400" y="3078163"/>
          <p14:tracePt t="1649" x="9375775" y="3128963"/>
          <p14:tracePt t="1653" x="9237663" y="3178175"/>
          <p14:tracePt t="1666" x="9124950" y="3216275"/>
          <p14:tracePt t="1669" x="8999538" y="3254375"/>
          <p14:tracePt t="1682" x="8874125" y="3290888"/>
          <p14:tracePt t="1685" x="8774113" y="3341688"/>
          <p14:tracePt t="1700" x="8699500" y="3354388"/>
          <p14:tracePt t="1701" x="8650288" y="3378200"/>
          <p14:tracePt t="1715" x="8612188" y="3403600"/>
          <p14:tracePt t="1819" x="8599488" y="3403600"/>
          <p14:tracePt t="3141" x="8586788" y="3741738"/>
          <p14:tracePt t="3143" x="8524875" y="3892550"/>
          <p14:tracePt t="3151" x="8461375" y="4029075"/>
          <p14:tracePt t="3159" x="8399463" y="4141788"/>
          <p14:tracePt t="3165" x="8348663" y="4267200"/>
          <p14:tracePt t="3174" x="8299450" y="4379913"/>
          <p14:tracePt t="3181" x="8286750" y="4467225"/>
          <p14:tracePt t="3189" x="8286750" y="4479925"/>
          <p14:tracePt t="3513" x="8286750" y="4467225"/>
          <p14:tracePt t="3524" x="8286750" y="4418013"/>
          <p14:tracePt t="3529" x="8261350" y="4354513"/>
          <p14:tracePt t="3541" x="8248650" y="4292600"/>
          <p14:tracePt t="3551" x="8235950" y="4205288"/>
          <p14:tracePt t="3553" x="8199438" y="4154488"/>
          <p14:tracePt t="3564" x="8174038" y="4105275"/>
          <p14:tracePt t="3566" x="8148638" y="4092575"/>
          <p14:tracePt t="3580" x="8110538" y="4067175"/>
          <p14:tracePt t="3583" x="8061325" y="4041775"/>
          <p14:tracePt t="3597" x="8010525" y="4005263"/>
          <p14:tracePt t="3599" x="7948613" y="3992563"/>
          <p14:tracePt t="3613" x="7910513" y="3967163"/>
          <p14:tracePt t="3615" x="7874000" y="3967163"/>
          <p14:tracePt t="3630" x="7835900" y="3954463"/>
          <p14:tracePt t="3631" x="7797800" y="3941763"/>
          <p14:tracePt t="3647" x="7735888" y="3929063"/>
          <p14:tracePt t="3663" x="7648575" y="3905250"/>
          <p14:tracePt t="3671" x="7610475" y="3892550"/>
          <p14:tracePt t="3680" x="7561263" y="3879850"/>
          <p14:tracePt t="3687" x="7510463" y="3867150"/>
          <p14:tracePt t="3696" x="7459663" y="3867150"/>
          <p14:tracePt t="3701" x="7423150" y="3854450"/>
          <p14:tracePt t="3713" x="7385050" y="3841750"/>
          <p14:tracePt t="3717" x="7359650" y="3829050"/>
          <p14:tracePt t="3730" x="7335838" y="3829050"/>
          <p14:tracePt t="3733" x="7297738" y="3816350"/>
          <p14:tracePt t="3746" x="7272338" y="3803650"/>
          <p14:tracePt t="3749" x="7246938" y="3792538"/>
          <p14:tracePt t="3763" x="7235825" y="3792538"/>
          <p14:tracePt t="3765" x="7223125" y="3779838"/>
          <p14:tracePt t="3780" x="7210425" y="3779838"/>
          <p14:tracePt t="3796" x="7197725" y="3779838"/>
          <p14:tracePt t="10479" x="7210425" y="3779838"/>
          <p14:tracePt t="10493" x="7285038" y="3779838"/>
          <p14:tracePt t="10504" x="7310438" y="3779838"/>
          <p14:tracePt t="10513" x="7297738" y="3779838"/>
          <p14:tracePt t="10523" x="7272338" y="3767138"/>
          <p14:tracePt t="10527" x="7246938" y="3741738"/>
          <p14:tracePt t="10541" x="7235825" y="3741738"/>
          <p14:tracePt t="10556" x="7235825" y="3729038"/>
          <p14:tracePt t="10558" x="7259638" y="3729038"/>
          <p14:tracePt t="10574" x="7272338" y="3729038"/>
          <p14:tracePt t="10575" x="7297738" y="3729038"/>
          <p14:tracePt t="10581" x="7297738" y="3754438"/>
          <p14:tracePt t="10590" x="7297738" y="3792538"/>
          <p14:tracePt t="10597" x="7297738" y="3829050"/>
          <p14:tracePt t="10606" x="7272338" y="3879850"/>
          <p14:tracePt t="10613" x="7246938" y="3905250"/>
          <p14:tracePt t="10623" x="7246938" y="3916363"/>
          <p14:tracePt t="10629" x="7235825" y="3929063"/>
          <p14:tracePt t="10645" x="7246938" y="3954463"/>
          <p14:tracePt t="10656" x="7272338" y="3979863"/>
          <p14:tracePt t="10661" x="7297738" y="4017963"/>
          <p14:tracePt t="10673" x="7310438" y="4041775"/>
          <p14:tracePt t="10677" x="7310438" y="4079875"/>
          <p14:tracePt t="10873" x="7323138" y="4079875"/>
          <p14:tracePt t="10905" x="7335838" y="4067175"/>
          <p14:tracePt t="10915" x="7348538" y="4041775"/>
          <p14:tracePt t="10925" x="7359650" y="4017963"/>
          <p14:tracePt t="10929" x="7359650" y="4005263"/>
          <p14:tracePt t="10940" x="7372350" y="3979863"/>
          <p14:tracePt t="10945" x="7385050" y="3954463"/>
          <p14:tracePt t="10969" x="7385050" y="3941763"/>
          <p14:tracePt t="11015" x="7385050" y="3929063"/>
          <p14:tracePt t="11023" x="7372350" y="3929063"/>
          <p14:tracePt t="11039" x="7372350" y="3916363"/>
          <p14:tracePt t="11047" x="7359650" y="3916363"/>
          <p14:tracePt t="11057" x="7348538" y="3905250"/>
          <p14:tracePt t="11073" x="7335838" y="3892550"/>
          <p14:tracePt t="11079" x="7335838" y="3879850"/>
          <p14:tracePt t="11090" x="7323138" y="3879850"/>
          <p14:tracePt t="11106" x="7310438" y="3867150"/>
          <p14:tracePt t="11109" x="7297738" y="3867150"/>
          <p14:tracePt t="11125" x="7285038" y="3854450"/>
          <p14:tracePt t="11205" x="7272338" y="3841750"/>
          <p14:tracePt t="11221" x="7272338" y="3829050"/>
          <p14:tracePt t="11235" x="7259638" y="3829050"/>
          <p14:tracePt t="11259" x="7246938" y="3829050"/>
          <p14:tracePt t="11835" x="7210425" y="3829050"/>
          <p14:tracePt t="11849" x="7097713" y="3841750"/>
          <p14:tracePt t="11851" x="6972300" y="3854450"/>
          <p14:tracePt t="11861" x="6872288" y="3854450"/>
          <p14:tracePt t="11873" x="6784975" y="3867150"/>
          <p14:tracePt t="11875" x="6721475" y="3879850"/>
          <p14:tracePt t="11889" x="6572250" y="3892550"/>
          <p14:tracePt t="11905" x="6359525" y="3916363"/>
          <p14:tracePt t="11914" x="6208713" y="3929063"/>
          <p14:tracePt t="11923" x="6045200" y="3929063"/>
          <p14:tracePt t="11929" x="5857875" y="3929063"/>
          <p14:tracePt t="11938" x="5695950" y="3941763"/>
          <p14:tracePt t="11945" x="5532438" y="3954463"/>
          <p14:tracePt t="11955" x="5345113" y="3967163"/>
          <p14:tracePt t="11961" x="5194300" y="3979863"/>
          <p14:tracePt t="11972" x="5032375" y="3979863"/>
          <p14:tracePt t="11977" x="4868863" y="3979863"/>
          <p14:tracePt t="11988" x="4694238" y="3992563"/>
          <p14:tracePt t="11993" x="4543425" y="4005263"/>
          <p14:tracePt t="12005" x="4381500" y="4017963"/>
          <p14:tracePt t="12009" x="4243388" y="4041775"/>
          <p14:tracePt t="12022" x="4117975" y="4054475"/>
          <p14:tracePt t="12025" x="3968750" y="4067175"/>
          <p14:tracePt t="12038" x="3705225" y="4079875"/>
          <p14:tracePt t="12056" x="3479800" y="4079875"/>
          <p14:tracePt t="12063" x="3379788" y="4079875"/>
          <p14:tracePt t="12072" x="3305175" y="4067175"/>
          <p14:tracePt t="12079" x="3254375" y="4054475"/>
          <p14:tracePt t="12089" x="3228975" y="4054475"/>
          <p14:tracePt t="12095" x="3205163" y="4054475"/>
          <p14:tracePt t="12105" x="3192463" y="4054475"/>
          <p14:tracePt t="12111" x="3179763" y="4041775"/>
          <p14:tracePt t="12122" x="3141663" y="4041775"/>
          <p14:tracePt t="12127" x="3116263" y="4029075"/>
          <p14:tracePt t="12138" x="3092450" y="4017963"/>
          <p14:tracePt t="12143" x="3054350" y="4005263"/>
          <p14:tracePt t="12160" x="2941638" y="3967163"/>
          <p14:tracePt t="12166" x="2867025" y="3929063"/>
          <p14:tracePt t="12176" x="2790825" y="3892550"/>
          <p14:tracePt t="12181" x="2690813" y="3854450"/>
          <p14:tracePt t="12190" x="2578100" y="3816350"/>
          <p14:tracePt t="12205" x="2441575" y="3741738"/>
          <p14:tracePt t="12213" x="2378075" y="3716338"/>
          <p14:tracePt t="12222" x="2339975" y="3692525"/>
          <p14:tracePt t="12229" x="2290763" y="3679825"/>
          <p14:tracePt t="12238" x="2265363" y="3654425"/>
          <p14:tracePt t="12245" x="2239963" y="3641725"/>
          <p14:tracePt t="12256" x="2228850" y="3641725"/>
          <p14:tracePt t="12261" x="2190750" y="3629025"/>
          <p14:tracePt t="12272" x="2178050" y="3616325"/>
          <p14:tracePt t="12277" x="2165350" y="3616325"/>
          <p14:tracePt t="12288" x="2127250" y="3590925"/>
          <p14:tracePt t="12291" x="2116138" y="3567113"/>
          <p14:tracePt t="12305" x="2090738" y="3541713"/>
          <p14:tracePt t="12307" x="2090738" y="3503613"/>
          <p14:tracePt t="12321" x="2078038" y="3490913"/>
          <p14:tracePt t="12323" x="2065338" y="3467100"/>
          <p14:tracePt t="12338" x="2039938" y="3441700"/>
          <p14:tracePt t="12355" x="2003425" y="3416300"/>
          <p14:tracePt t="12372" x="1978025" y="3403600"/>
          <p14:tracePt t="12379" x="1952625" y="3390900"/>
          <p14:tracePt t="12388" x="1939925" y="3390900"/>
          <p14:tracePt t="12395" x="1927225" y="3378200"/>
          <p14:tracePt t="12405" x="1927225" y="3367088"/>
          <p14:tracePt t="12421" x="1914525" y="3354388"/>
          <p14:tracePt t="12440" x="1914525" y="3341688"/>
          <p14:tracePt t="12456" x="1914525" y="3328988"/>
          <p14:tracePt t="12471" x="1914525" y="3316288"/>
          <p14:tracePt t="12473" x="1927225" y="3316288"/>
          <p14:tracePt t="12489" x="1927225" y="3303588"/>
          <p14:tracePt t="12514" x="1927225" y="3290888"/>
          <p14:tracePt t="12529" x="1927225" y="3267075"/>
          <p14:tracePt t="12545" x="1927225" y="3254375"/>
          <p14:tracePt t="12803" x="1927225" y="3241675"/>
          <p14:tracePt t="12819" x="1927225" y="3228975"/>
          <p14:tracePt t="13192" x="1939925" y="3216275"/>
          <p14:tracePt t="13207" x="1952625" y="3190875"/>
          <p14:tracePt t="13219" x="1965325" y="3165475"/>
          <p14:tracePt t="13220" x="1965325" y="3154363"/>
          <p14:tracePt t="13231" x="1978025" y="3128963"/>
          <p14:tracePt t="13242" x="1990725" y="3103563"/>
          <p14:tracePt t="13245" x="2003425" y="3041650"/>
          <p14:tracePt t="13255" x="2014538" y="2978150"/>
          <p14:tracePt t="13261" x="2014538" y="2903538"/>
          <p14:tracePt t="13271" x="2027238" y="2840038"/>
          <p14:tracePt t="13277" x="2039938" y="2778125"/>
          <p14:tracePt t="13288" x="2039938" y="2740025"/>
          <p14:tracePt t="13293" x="2039938" y="2703513"/>
          <p14:tracePt t="13304" x="2039938" y="2665413"/>
          <p14:tracePt t="13309" x="2039938" y="2627313"/>
          <p14:tracePt t="13321" x="2052638" y="2590800"/>
          <p14:tracePt t="13325" x="2052638" y="2540000"/>
          <p14:tracePt t="13337" x="2052638" y="2490788"/>
          <p14:tracePt t="13341" x="2052638" y="2414588"/>
          <p14:tracePt t="13355" x="2027238" y="2278063"/>
          <p14:tracePt t="13371" x="2003425" y="2139950"/>
          <p14:tracePt t="13388" x="2003425" y="2001838"/>
          <p14:tracePt t="13395" x="2003425" y="1939925"/>
          <p14:tracePt t="13404" x="2003425" y="1852613"/>
          <p14:tracePt t="13411" x="2003425" y="1789113"/>
          <p14:tracePt t="13420" x="2003425" y="1714500"/>
          <p14:tracePt t="13427" x="1990725" y="1639888"/>
          <p14:tracePt t="13437" x="1990725" y="1576388"/>
          <p14:tracePt t="13443" x="1978025" y="1501775"/>
          <p14:tracePt t="13454" x="1965325" y="1439863"/>
          <p14:tracePt t="13459" x="1952625" y="1363663"/>
          <p14:tracePt t="13470" x="1939925" y="1289050"/>
          <p14:tracePt t="13473" x="1927225" y="1238250"/>
          <p14:tracePt t="13487" x="1914525" y="1201738"/>
          <p14:tracePt t="13489" x="1903413" y="1163638"/>
          <p14:tracePt t="13504" x="1903413" y="1138238"/>
          <p14:tracePt t="13505" x="1890713" y="1114425"/>
          <p14:tracePt t="13521" x="1865313" y="1050925"/>
          <p14:tracePt t="13537" x="1839913" y="1001713"/>
          <p14:tracePt t="13545" x="1827213" y="963613"/>
          <p14:tracePt t="13554" x="1801813" y="950913"/>
          <p14:tracePt t="13561" x="1778000" y="925513"/>
          <p14:tracePt t="13570" x="1752600" y="889000"/>
          <p14:tracePt t="13577" x="1727200" y="863600"/>
          <p14:tracePt t="13587" x="1714500" y="850900"/>
          <p14:tracePt t="13593" x="1689100" y="825500"/>
          <p14:tracePt t="13604" x="1677988" y="788988"/>
          <p14:tracePt t="13607" x="1665288" y="776288"/>
          <p14:tracePt t="13620" x="1652588" y="763588"/>
          <p14:tracePt t="13623" x="1652588" y="738188"/>
          <p14:tracePt t="13637" x="1639888" y="725488"/>
          <p14:tracePt t="13641" x="1627188" y="700088"/>
          <p14:tracePt t="13654" x="1589088" y="676275"/>
          <p14:tracePt t="13654" x="1577975" y="663575"/>
          <p14:tracePt t="13671" x="1552575" y="625475"/>
          <p14:tracePt t="13687" x="1527175" y="588963"/>
          <p14:tracePt t="13695" x="1514475" y="576263"/>
          <p14:tracePt t="13705" x="1501775" y="563563"/>
          <p14:tracePt t="13711" x="1489075" y="550863"/>
          <p14:tracePt t="13721" x="1476375" y="525463"/>
          <p14:tracePt t="13737" x="1465263" y="512763"/>
          <p14:tracePt t="13740" x="1465263" y="500063"/>
          <p14:tracePt t="13754" x="1452563" y="476250"/>
          <p14:tracePt t="13756" x="1452563" y="463550"/>
          <p14:tracePt t="13773" x="1452563" y="438150"/>
          <p14:tracePt t="13787" x="1439863" y="438150"/>
          <p14:tracePt t="13789" x="1439863" y="425450"/>
          <p14:tracePt t="13804" x="1439863" y="400050"/>
          <p14:tracePt t="13820" x="1414463" y="387350"/>
          <p14:tracePt t="13837" x="1401763" y="363538"/>
          <p14:tracePt t="13855" x="1389063" y="350838"/>
          <p14:tracePt t="13870" x="1376363" y="350838"/>
          <p14:tracePt t="13875" x="1363663" y="350838"/>
          <p14:tracePt t="13887" x="1363663" y="338138"/>
          <p14:tracePt t="13931" x="1352550" y="338138"/>
          <p14:tracePt t="13947" x="1327150" y="350838"/>
          <p14:tracePt t="13956" x="1301750" y="374650"/>
          <p14:tracePt t="13968" x="1252538" y="425450"/>
          <p14:tracePt t="13971" x="1189038" y="487363"/>
          <p14:tracePt t="13980" x="1139825" y="563563"/>
          <p14:tracePt t="13992" x="1076325" y="638175"/>
          <p14:tracePt t="13995" x="1027113" y="712788"/>
          <p14:tracePt t="14007" x="976313" y="788988"/>
          <p14:tracePt t="14010" x="938213" y="850900"/>
          <p14:tracePt t="14022" x="889000" y="925513"/>
          <p14:tracePt t="14025" x="863600" y="963613"/>
          <p14:tracePt t="14037" x="825500" y="1014413"/>
          <p14:tracePt t="14041" x="814388" y="1050925"/>
          <p14:tracePt t="14053" x="814388" y="1063625"/>
          <p14:tracePt t="14056" x="801688" y="1089025"/>
          <p14:tracePt t="14070" x="788988" y="1125538"/>
          <p14:tracePt t="14073" x="788988" y="1150938"/>
          <p14:tracePt t="14087" x="776288" y="1176338"/>
          <p14:tracePt t="14089" x="763588" y="1214438"/>
          <p14:tracePt t="14103" x="750888" y="1250950"/>
          <p14:tracePt t="14104" x="750888" y="1289050"/>
          <p14:tracePt t="14121" x="738188" y="1363663"/>
          <p14:tracePt t="14127" x="725488" y="1427163"/>
          <p14:tracePt t="14137" x="712788" y="1489075"/>
          <p14:tracePt t="14143" x="712788" y="1539875"/>
          <p14:tracePt t="14153" x="712788" y="1601788"/>
          <p14:tracePt t="14159" x="701675" y="1639888"/>
          <p14:tracePt t="14175" x="701675" y="1714500"/>
          <p14:tracePt t="14187" x="701675" y="1739900"/>
          <p14:tracePt t="14191" x="701675" y="1765300"/>
          <p14:tracePt t="14204" x="701675" y="1789113"/>
          <p14:tracePt t="14207" x="701675" y="1814513"/>
          <p14:tracePt t="14220" x="701675" y="1827213"/>
          <p14:tracePt t="14223" x="712788" y="1827213"/>
          <p14:tracePt t="14237" x="712788" y="1839913"/>
          <p14:tracePt t="14239" x="725488" y="1852613"/>
          <p14:tracePt t="14255" x="738188" y="1852613"/>
          <p14:tracePt t="14270" x="763588" y="1852613"/>
          <p14:tracePt t="14277" x="763588" y="1839913"/>
          <p14:tracePt t="14287" x="776288" y="1827213"/>
          <p14:tracePt t="14293" x="801688" y="1814513"/>
          <p14:tracePt t="14303" x="814388" y="1789113"/>
          <p14:tracePt t="14319" x="825500" y="1776413"/>
          <p14:tracePt t="14336" x="825500" y="1752600"/>
          <p14:tracePt t="14341" x="838200" y="1752600"/>
          <p14:tracePt t="14353" x="838200" y="1727200"/>
          <p14:tracePt t="14357" x="850900" y="1701800"/>
          <p14:tracePt t="14370" x="876300" y="1663700"/>
          <p14:tracePt t="14373" x="889000" y="1614488"/>
          <p14:tracePt t="14386" x="925513" y="1539875"/>
          <p14:tracePt t="14389" x="950913" y="1476375"/>
          <p14:tracePt t="14403" x="976313" y="1363663"/>
          <p14:tracePt t="14419" x="989013" y="1301750"/>
          <p14:tracePt t="14427" x="1001713" y="1250950"/>
          <p14:tracePt t="14437" x="1014413" y="1214438"/>
          <p14:tracePt t="14443" x="1027113" y="1189038"/>
          <p14:tracePt t="14453" x="1038225" y="1150938"/>
          <p14:tracePt t="14459" x="1038225" y="1114425"/>
          <p14:tracePt t="14470" x="1050925" y="1076325"/>
          <p14:tracePt t="14475" x="1063625" y="1038225"/>
          <p14:tracePt t="14486" x="1076325" y="1001713"/>
          <p14:tracePt t="14490" x="1076325" y="963613"/>
          <p14:tracePt t="14504" x="1089025" y="925513"/>
          <p14:tracePt t="14507" x="1101725" y="876300"/>
          <p14:tracePt t="14519" x="1114425" y="838200"/>
          <p14:tracePt t="14520" x="1114425" y="801688"/>
          <p14:tracePt t="14536" x="1139825" y="738188"/>
          <p14:tracePt t="14553" x="1150938" y="688975"/>
          <p14:tracePt t="14570" x="1176338" y="638175"/>
          <p14:tracePt t="14577" x="1189038" y="625475"/>
          <p14:tracePt t="14586" x="1189038" y="612775"/>
          <p14:tracePt t="14603" x="1201738" y="588963"/>
          <p14:tracePt t="14619" x="1214438" y="576263"/>
          <p14:tracePt t="14636" x="1227138" y="563563"/>
          <p14:tracePt t="14641" x="1239838" y="550863"/>
          <p14:tracePt t="14655" x="1263650" y="538163"/>
          <p14:tracePt t="14669" x="1289050" y="538163"/>
          <p14:tracePt t="14670" x="1327150" y="525463"/>
          <p14:tracePt t="14686" x="1465263" y="525463"/>
          <p14:tracePt t="14703" x="1627188" y="512763"/>
          <p14:tracePt t="14719" x="1827213" y="512763"/>
          <p14:tracePt t="14727" x="1927225" y="512763"/>
          <p14:tracePt t="14737" x="2039938" y="512763"/>
          <p14:tracePt t="14743" x="2190750" y="512763"/>
          <p14:tracePt t="14753" x="2339975" y="512763"/>
          <p14:tracePt t="14759" x="2490788" y="512763"/>
          <p14:tracePt t="14769" x="2654300" y="512763"/>
          <p14:tracePt t="14775" x="2841625" y="525463"/>
          <p14:tracePt t="14786" x="3041650" y="538163"/>
          <p14:tracePt t="14789" x="3228975" y="538163"/>
          <p14:tracePt t="14803" x="3392488" y="538163"/>
          <p14:tracePt t="14805" x="3541713" y="525463"/>
          <p14:tracePt t="14820" x="3730625" y="500063"/>
          <p14:tracePt t="14821" x="3917950" y="476250"/>
          <p14:tracePt t="14836" x="4068763" y="463550"/>
          <p14:tracePt t="14837" x="4217988" y="450850"/>
          <p14:tracePt t="14853" x="4518025" y="450850"/>
          <p14:tracePt t="14869" x="4756150" y="425450"/>
          <p14:tracePt t="14877" x="4856163" y="425450"/>
          <p14:tracePt t="14886" x="4919663" y="412750"/>
          <p14:tracePt t="14893" x="4956175" y="400050"/>
          <p14:tracePt t="14902" x="4994275" y="400050"/>
          <p14:tracePt t="14963" x="4881563" y="412750"/>
          <p14:tracePt t="14971" x="4732338" y="425450"/>
          <p14:tracePt t="14984" x="4556125" y="438150"/>
          <p14:tracePt t="14987" x="4343400" y="450850"/>
          <p14:tracePt t="14996" x="4130675" y="463550"/>
          <p14:tracePt t="15009" x="3892550" y="512763"/>
          <p14:tracePt t="15012" x="3705225" y="550863"/>
          <p14:tracePt t="15024" x="3479800" y="576263"/>
          <p14:tracePt t="15027" x="3305175" y="588963"/>
          <p14:tracePt t="15038" x="3116263" y="612775"/>
          <p14:tracePt t="15041" x="2967038" y="625475"/>
          <p14:tracePt t="15052" x="2816225" y="625475"/>
          <p14:tracePt t="15057" x="2667000" y="625475"/>
          <p14:tracePt t="15069" x="2554288" y="625475"/>
          <p14:tracePt t="15073" x="2452688" y="625475"/>
          <p14:tracePt t="15086" x="2352675" y="625475"/>
          <p14:tracePt t="15089" x="2278063" y="625475"/>
          <p14:tracePt t="15103" x="2216150" y="625475"/>
          <p14:tracePt t="15105" x="2139950" y="625475"/>
          <p14:tracePt t="15119" x="2078038" y="625475"/>
          <p14:tracePt t="15121" x="2003425" y="625475"/>
          <p14:tracePt t="15136" x="1927225" y="625475"/>
          <p14:tracePt t="15153" x="1839913" y="650875"/>
          <p14:tracePt t="15169" x="1714500" y="676275"/>
          <p14:tracePt t="15175" x="1639888" y="688975"/>
          <p14:tracePt t="15185" x="1577975" y="700088"/>
          <p14:tracePt t="15191" x="1489075" y="712788"/>
          <p14:tracePt t="15202" x="1401763" y="725488"/>
          <p14:tracePt t="15207" x="1327150" y="738188"/>
          <p14:tracePt t="15219" x="1276350" y="750888"/>
          <p14:tracePt t="15223" x="1239838" y="750888"/>
          <p14:tracePt t="15236" x="1201738" y="763588"/>
          <p14:tracePt t="15239" x="1163638" y="776288"/>
          <p14:tracePt t="15252" x="1114425" y="788988"/>
          <p14:tracePt t="15255" x="1089025" y="788988"/>
          <p14:tracePt t="15270" x="1076325" y="788988"/>
          <p14:tracePt t="15341" x="1063625" y="776288"/>
          <p14:tracePt t="15357" x="1050925" y="750888"/>
          <p14:tracePt t="15368" x="1038225" y="738188"/>
          <p14:tracePt t="15380" x="1038225" y="725488"/>
          <p14:tracePt t="15381" x="1027113" y="725488"/>
          <p14:tracePt t="15392" x="1027113" y="712788"/>
          <p14:tracePt t="15413" x="1027113" y="700088"/>
          <p14:tracePt t="15435" x="1027113" y="688975"/>
          <p14:tracePt t="15444" x="1027113" y="676275"/>
          <p14:tracePt t="15467" x="1038225" y="663575"/>
          <p14:tracePt t="15585" x="1050925" y="663575"/>
          <p14:tracePt t="15601" x="1063625" y="650875"/>
          <p14:tracePt t="15611" x="1063625" y="638175"/>
          <p14:tracePt t="15622" x="1076325" y="625475"/>
          <p14:tracePt t="15625" x="1089025" y="625475"/>
          <p14:tracePt t="15635" x="1089025" y="612775"/>
          <p14:tracePt t="15652" x="1101725" y="600075"/>
          <p14:tracePt t="15669" x="1101725" y="588963"/>
          <p14:tracePt t="15686" x="1114425" y="576263"/>
          <p14:tracePt t="15791" x="1114425" y="588963"/>
          <p14:tracePt t="15803" x="1114425" y="612775"/>
          <p14:tracePt t="15814" x="1114425" y="650875"/>
          <p14:tracePt t="15815" x="1101725" y="663575"/>
          <p14:tracePt t="15824" x="1089025" y="676275"/>
          <p14:tracePt t="15837" x="1076325" y="738188"/>
          <p14:tracePt t="15852" x="1076325" y="750888"/>
          <p14:tracePt t="15853" x="1076325" y="763588"/>
          <p14:tracePt t="15869" x="1076325" y="801688"/>
          <p14:tracePt t="15885" x="1063625" y="825500"/>
          <p14:tracePt t="15902" x="1063625" y="838200"/>
          <p14:tracePt t="16019" x="1063625" y="825500"/>
          <p14:tracePt t="16028" x="1063625" y="801688"/>
          <p14:tracePt t="16039" x="1076325" y="801688"/>
          <p14:tracePt t="16052" x="1089025" y="750888"/>
          <p14:tracePt t="16059" x="1089025" y="738188"/>
          <p14:tracePt t="16068" x="1089025" y="725488"/>
          <p14:tracePt t="16075" x="1101725" y="712788"/>
          <p14:tracePt t="16085" x="1101725" y="700088"/>
          <p14:tracePt t="16089" x="1114425" y="700088"/>
          <p14:tracePt t="16102" x="1114425" y="688975"/>
          <p14:tracePt t="16118" x="1114425" y="676275"/>
          <p14:tracePt t="16135" x="1114425" y="663575"/>
          <p14:tracePt t="16137" x="1114425" y="650875"/>
          <p14:tracePt t="16161" x="1114425" y="638175"/>
          <p14:tracePt t="16185" x="1114425" y="625475"/>
          <p14:tracePt t="16195" x="1127125" y="625475"/>
          <p14:tracePt t="16223" x="1127125" y="612775"/>
          <p14:tracePt t="16232" x="1127125" y="600075"/>
          <p14:tracePt t="16247" x="1127125" y="588963"/>
          <p14:tracePt t="16263" x="1127125" y="576263"/>
          <p14:tracePt t="16279" x="1127125" y="563563"/>
          <p14:tracePt t="16287" x="1127125" y="550863"/>
          <p14:tracePt t="16389" x="1127125" y="563563"/>
          <p14:tracePt t="16398" x="1114425" y="588963"/>
          <p14:tracePt t="16408" x="1114425" y="600075"/>
          <p14:tracePt t="16419" x="1101725" y="612775"/>
          <p14:tracePt t="16420" x="1089025" y="625475"/>
          <p14:tracePt t="16434" x="1089025" y="638175"/>
          <p14:tracePt t="16436" x="1089025" y="650875"/>
          <p14:tracePt t="16452" x="1089025" y="663575"/>
          <p14:tracePt t="16453" x="1076325" y="663575"/>
          <p14:tracePt t="16468" x="1076325" y="688975"/>
          <p14:tracePt t="16468" x="1076325" y="700088"/>
          <p14:tracePt t="16475" x="1076325" y="712788"/>
          <p14:tracePt t="16485" x="1076325" y="725488"/>
          <p14:tracePt t="16491" x="1063625" y="738188"/>
          <p14:tracePt t="16501" x="1063625" y="750888"/>
          <p14:tracePt t="16518" x="1063625" y="763588"/>
          <p14:tracePt t="16534" x="1063625" y="776288"/>
          <p14:tracePt t="16539" x="1063625" y="788988"/>
          <p14:tracePt t="16551" x="1050925" y="788988"/>
          <p14:tracePt t="16555" x="1050925" y="801688"/>
          <p14:tracePt t="16568" x="1050925" y="825500"/>
          <p14:tracePt t="16571" x="1038225" y="838200"/>
          <p14:tracePt t="16584" x="1038225" y="850900"/>
          <p14:tracePt t="16586" x="1027113" y="889000"/>
          <p14:tracePt t="16601" x="1027113" y="901700"/>
          <p14:tracePt t="16602" x="1027113" y="912813"/>
          <p14:tracePt t="16618" x="1027113" y="963613"/>
          <p14:tracePt t="16625" x="1014413" y="1001713"/>
          <p14:tracePt t="16634" x="1014413" y="1025525"/>
          <p14:tracePt t="16641" x="1001713" y="1050925"/>
          <p14:tracePt t="16652" x="1001713" y="1076325"/>
          <p14:tracePt t="16657" x="989013" y="1114425"/>
          <p14:tracePt t="16667" x="989013" y="1138238"/>
          <p14:tracePt t="16673" x="989013" y="1163638"/>
          <p14:tracePt t="16685" x="989013" y="1189038"/>
          <p14:tracePt t="16689" x="989013" y="1214438"/>
          <p14:tracePt t="16705" x="989013" y="1238250"/>
          <p14:tracePt t="16718" x="989013" y="1250950"/>
          <p14:tracePt t="16721" x="976313" y="1263650"/>
          <p14:tracePt t="16735" x="976313" y="1289050"/>
          <p14:tracePt t="16737" x="976313" y="1327150"/>
          <p14:tracePt t="16751" x="976313" y="1376363"/>
          <p14:tracePt t="16768" x="963613" y="1414463"/>
          <p14:tracePt t="16775" x="963613" y="1439863"/>
          <p14:tracePt t="16784" x="963613" y="1450975"/>
          <p14:tracePt t="16801" x="963613" y="1463675"/>
          <p14:tracePt t="16807" x="963613" y="1476375"/>
          <p14:tracePt t="16818" x="950913" y="1476375"/>
          <p14:tracePt t="16834" x="950913" y="1489075"/>
          <p14:tracePt t="16901" x="950913" y="1463675"/>
          <p14:tracePt t="16910" x="950913" y="1427163"/>
          <p14:tracePt t="16920" x="950913" y="1363663"/>
          <p14:tracePt t="16925" x="938213" y="1289050"/>
          <p14:tracePt t="16935" x="925513" y="1227138"/>
          <p14:tracePt t="16941" x="914400" y="1150938"/>
          <p14:tracePt t="16950" x="901700" y="1089025"/>
          <p14:tracePt t="16957" x="901700" y="1038225"/>
          <p14:tracePt t="16967" x="901700" y="1001713"/>
          <p14:tracePt t="16973" x="901700" y="963613"/>
          <p14:tracePt t="16984" x="901700" y="925513"/>
          <p14:tracePt t="16989" x="901700" y="889000"/>
          <p14:tracePt t="17000" x="901700" y="863600"/>
          <p14:tracePt t="17019" x="925513" y="801688"/>
          <p14:tracePt t="17035" x="938213" y="776288"/>
          <p14:tracePt t="17051" x="950913" y="738188"/>
          <p14:tracePt t="17067" x="976313" y="700088"/>
          <p14:tracePt t="17084" x="989013" y="676275"/>
          <p14:tracePt t="17091" x="1001713" y="663575"/>
          <p14:tracePt t="17101" x="1001713" y="650875"/>
          <p14:tracePt t="17107" x="1014413" y="638175"/>
          <p14:tracePt t="17123" x="1014413" y="625475"/>
          <p14:tracePt t="17134" x="1027113" y="612775"/>
          <p14:tracePt t="17137" x="1027113" y="600075"/>
          <p14:tracePt t="17150" x="1038225" y="600075"/>
          <p14:tracePt t="17153" x="1038225" y="588963"/>
          <p14:tracePt t="17167" x="1038225" y="576263"/>
          <p14:tracePt t="17233" x="1038225" y="588963"/>
          <p14:tracePt t="17242" x="1001713" y="676275"/>
          <p14:tracePt t="17252" x="976313" y="812800"/>
          <p14:tracePt t="17255" x="938213" y="963613"/>
          <p14:tracePt t="17267" x="901700" y="1101725"/>
          <p14:tracePt t="17271" x="889000" y="1214438"/>
          <p14:tracePt t="17284" x="889000" y="1327150"/>
          <p14:tracePt t="17286" x="889000" y="1450975"/>
          <p14:tracePt t="17301" x="889000" y="1552575"/>
          <p14:tracePt t="17303" x="889000" y="1652588"/>
          <p14:tracePt t="17317" x="889000" y="1701800"/>
          <p14:tracePt t="17318" x="889000" y="1727200"/>
          <p14:tracePt t="17334" x="901700" y="1752600"/>
          <p14:tracePt t="17335" x="914400" y="1765300"/>
          <p14:tracePt t="17350" x="914400" y="1789113"/>
          <p14:tracePt t="17413" x="914400" y="1776413"/>
          <p14:tracePt t="17422" x="914400" y="1752600"/>
          <p14:tracePt t="17433" x="925513" y="1727200"/>
          <p14:tracePt t="17444" x="925513" y="1701800"/>
          <p14:tracePt t="17445" x="925513" y="1676400"/>
          <p14:tracePt t="17509" x="914400" y="1714500"/>
          <p14:tracePt t="17517" x="876300" y="1801813"/>
          <p14:tracePt t="17529" x="876300" y="1901825"/>
          <p14:tracePt t="17531" x="876300" y="2014538"/>
          <p14:tracePt t="17542" x="914400" y="2078038"/>
          <p14:tracePt t="17553" x="963613" y="2127250"/>
          <p14:tracePt t="17555" x="1038225" y="2165350"/>
          <p14:tracePt t="17568" x="1127125" y="2178050"/>
          <p14:tracePt t="17571" x="1214438" y="2190750"/>
          <p14:tracePt t="17584" x="1314450" y="2190750"/>
          <p14:tracePt t="17587" x="1414463" y="2201863"/>
          <p14:tracePt t="17600" x="1514475" y="2201863"/>
          <p14:tracePt t="17603" x="1614488" y="2201863"/>
          <p14:tracePt t="17617" x="1714500" y="2190750"/>
          <p14:tracePt t="17619" x="1839913" y="2165350"/>
          <p14:tracePt t="17634" x="1939925" y="2127250"/>
          <p14:tracePt t="17635" x="2014538" y="2089150"/>
          <p14:tracePt t="17650" x="2052638" y="2052638"/>
          <p14:tracePt t="17651" x="2116138" y="2001838"/>
          <p14:tracePt t="17657" x="2178050" y="1952625"/>
          <p14:tracePt t="17667" x="2252663" y="1901825"/>
          <p14:tracePt t="17673" x="2303463" y="1865313"/>
          <p14:tracePt t="17683" x="2328863" y="1814513"/>
          <p14:tracePt t="17689" x="2365375" y="1776413"/>
          <p14:tracePt t="17701" x="2403475" y="1714500"/>
          <p14:tracePt t="17705" x="2416175" y="1663700"/>
          <p14:tracePt t="17719" x="2452688" y="1589088"/>
          <p14:tracePt t="17720" x="2478088" y="1514475"/>
          <p14:tracePt t="17733" x="2503488" y="1463675"/>
          <p14:tracePt t="17737" x="2516188" y="1414463"/>
          <p14:tracePt t="17751" x="2528888" y="1376363"/>
          <p14:tracePt t="17753" x="2528888" y="1339850"/>
          <p14:tracePt t="17767" x="2554288" y="1301750"/>
          <p14:tracePt t="17769" x="2565400" y="1263650"/>
          <p14:tracePt t="17784" x="2590800" y="1189038"/>
          <p14:tracePt t="17791" x="2603500" y="1150938"/>
          <p14:tracePt t="17800" x="2616200" y="1125538"/>
          <p14:tracePt t="17807" x="2616200" y="1101725"/>
          <p14:tracePt t="17817" x="2628900" y="1076325"/>
          <p14:tracePt t="17823" x="2654300" y="1038225"/>
          <p14:tracePt t="17833" x="2667000" y="1001713"/>
          <p14:tracePt t="17839" x="2667000" y="976313"/>
          <p14:tracePt t="17850" x="2690813" y="950913"/>
          <p14:tracePt t="17855" x="2703513" y="925513"/>
          <p14:tracePt t="17867" x="2716213" y="889000"/>
          <p14:tracePt t="17870" x="2741613" y="863600"/>
          <p14:tracePt t="17883" x="2754313" y="838200"/>
          <p14:tracePt t="17887" x="2778125" y="812800"/>
          <p14:tracePt t="17900" x="2790825" y="776288"/>
          <p14:tracePt t="17903" x="2803525" y="750888"/>
          <p14:tracePt t="17916" x="2854325" y="700088"/>
          <p14:tracePt t="17933" x="2890838" y="638175"/>
          <p14:tracePt t="17950" x="2916238" y="600075"/>
          <p14:tracePt t="17958" x="2928938" y="588963"/>
          <p14:tracePt t="17968" x="2941638" y="576263"/>
          <p14:tracePt t="17973" x="2941638" y="563563"/>
          <p14:tracePt t="17983" x="2954338" y="563563"/>
          <p14:tracePt t="18000" x="2954338" y="550863"/>
          <p14:tracePt t="18043" x="2954338" y="625475"/>
          <p14:tracePt t="18052" x="2954338" y="738188"/>
          <p14:tracePt t="18062" x="2941638" y="876300"/>
          <p14:tracePt t="18073" x="2941638" y="1025525"/>
          <p14:tracePt t="18075" x="2941638" y="1163638"/>
          <p14:tracePt t="18085" x="2967038" y="1276350"/>
          <p14:tracePt t="18100" x="3003550" y="1501775"/>
          <p14:tracePt t="18108" x="3016250" y="1601788"/>
          <p14:tracePt t="18117" x="3028950" y="1663700"/>
          <p14:tracePt t="18123" x="3041650" y="1701800"/>
          <p14:tracePt t="18133" x="3041650" y="1727200"/>
          <p14:tracePt t="18139" x="3054350" y="1727200"/>
          <p14:tracePt t="18150" x="3054350" y="1739900"/>
          <p14:tracePt t="18201" x="3079750" y="1727200"/>
          <p14:tracePt t="18210" x="3116263" y="1652588"/>
          <p14:tracePt t="18220" x="3154363" y="1576388"/>
          <p14:tracePt t="18233" x="3254375" y="1376363"/>
          <p14:tracePt t="18249" x="3354388" y="1189038"/>
          <p14:tracePt t="18257" x="3405188" y="1114425"/>
          <p14:tracePt t="18266" x="3467100" y="1050925"/>
          <p14:tracePt t="18273" x="3541713" y="1001713"/>
          <p14:tracePt t="18283" x="3643313" y="963613"/>
          <p14:tracePt t="18289" x="3779838" y="912813"/>
          <p14:tracePt t="18299" x="3917950" y="901700"/>
          <p14:tracePt t="18302" x="4068763" y="889000"/>
          <p14:tracePt t="18317" x="4217988" y="876300"/>
          <p14:tracePt t="18319" x="4356100" y="876300"/>
          <p14:tracePt t="18333" x="4468813" y="863600"/>
          <p14:tracePt t="18334" x="4606925" y="850900"/>
          <p14:tracePt t="18355" x="4843463" y="825500"/>
          <p14:tracePt t="18359" x="4956175" y="812800"/>
          <p14:tracePt t="18369" x="5057775" y="801688"/>
          <p14:tracePt t="18383" x="5170488" y="750888"/>
          <p14:tracePt t="18405" x="5232400" y="725488"/>
          <p14:tracePt t="18407" x="5232400" y="712788"/>
          <p14:tracePt t="18419" x="5245100" y="712788"/>
          <p14:tracePt t="18423" x="5257800" y="700088"/>
          <p14:tracePt t="18437" x="5270500" y="688975"/>
          <p14:tracePt t="18453" x="5270500" y="676275"/>
          <p14:tracePt t="18466" x="5270500" y="663575"/>
          <p14:tracePt t="18484" x="5270500" y="650875"/>
          <p14:tracePt t="18500" x="5270500" y="638175"/>
          <p14:tracePt t="18571" x="5257800" y="650875"/>
          <p14:tracePt t="18580" x="5232400" y="676275"/>
          <p14:tracePt t="18590" x="5194300" y="750888"/>
          <p14:tracePt t="18603" x="5119688" y="1014413"/>
          <p14:tracePt t="18615" x="5057775" y="1163638"/>
          <p14:tracePt t="18618" x="4968875" y="1327150"/>
          <p14:tracePt t="18633" x="4919663" y="1450975"/>
          <p14:tracePt t="18635" x="4881563" y="1563688"/>
          <p14:tracePt t="18649" x="4868863" y="1676400"/>
          <p14:tracePt t="18650" x="4856163" y="1776413"/>
          <p14:tracePt t="18666" x="4832350" y="1978025"/>
          <p14:tracePt t="18683" x="4819650" y="2178050"/>
          <p14:tracePt t="18699" x="4806950" y="2339975"/>
          <p14:tracePt t="18705" x="4794250" y="2403475"/>
          <p14:tracePt t="18716" x="4781550" y="2478088"/>
          <p14:tracePt t="18720" x="4781550" y="2540000"/>
          <p14:tracePt t="18733" x="4768850" y="2616200"/>
          <p14:tracePt t="18737" x="4768850" y="2665413"/>
          <p14:tracePt t="18749" x="4756150" y="2740025"/>
          <p14:tracePt t="18753" x="4743450" y="2803525"/>
          <p14:tracePt t="18767" x="4732338" y="2890838"/>
          <p14:tracePt t="18769" x="4719638" y="2965450"/>
          <p14:tracePt t="18783" x="4706938" y="3028950"/>
          <p14:tracePt t="18784" x="4694238" y="3103563"/>
          <p14:tracePt t="18799" x="4681538" y="3203575"/>
          <p14:tracePt t="18800" x="4668838" y="3303588"/>
          <p14:tracePt t="18816" x="4668838" y="3429000"/>
          <p14:tracePt t="18823" x="4668838" y="3467100"/>
          <p14:tracePt t="18833" x="4681538" y="3490913"/>
          <p14:tracePt t="18839" x="4681538" y="3503613"/>
          <p14:tracePt t="18849" x="4694238" y="3516313"/>
          <p14:tracePt t="18855" x="4706938" y="3529013"/>
          <p14:tracePt t="18871" x="4719638" y="3529013"/>
          <p14:tracePt t="18883" x="4719638" y="3516313"/>
          <p14:tracePt t="18886" x="4743450" y="3490913"/>
          <p14:tracePt t="18899" x="4781550" y="3454400"/>
          <p14:tracePt t="18903" x="4832350" y="3390900"/>
          <p14:tracePt t="18916" x="4881563" y="3316288"/>
          <p14:tracePt t="18919" x="4945063" y="3203575"/>
          <p14:tracePt t="18932" x="5019675" y="3090863"/>
          <p14:tracePt t="18935" x="5094288" y="2965450"/>
          <p14:tracePt t="18949" x="5181600" y="2852738"/>
          <p14:tracePt t="18950" x="5307013" y="2740025"/>
          <p14:tracePt t="18966" x="5545138" y="2590800"/>
          <p14:tracePt t="18973" x="5670550" y="2540000"/>
          <p14:tracePt t="18983" x="5795963" y="2478088"/>
          <p14:tracePt t="18988" x="5932488" y="2427288"/>
          <p14:tracePt t="18999" x="6070600" y="2390775"/>
          <p14:tracePt t="19005" x="6170613" y="2352675"/>
          <p14:tracePt t="19015" x="6283325" y="2303463"/>
          <p14:tracePt t="19021" x="6383338" y="2265363"/>
          <p14:tracePt t="19033" x="6496050" y="2227263"/>
          <p14:tracePt t="19036" x="6584950" y="2178050"/>
          <p14:tracePt t="19049" x="6684963" y="2127250"/>
          <p14:tracePt t="19053" x="6759575" y="2065338"/>
          <p14:tracePt t="19066" x="6821488" y="2014538"/>
          <p14:tracePt t="19068" x="6872288" y="1965325"/>
          <p14:tracePt t="19083" x="6959600" y="1865313"/>
          <p14:tracePt t="19099" x="7034213" y="1765300"/>
          <p14:tracePt t="19116" x="7072313" y="1652588"/>
          <p14:tracePt t="19133" x="7097713" y="1539875"/>
          <p14:tracePt t="19139" x="7097713" y="1463675"/>
          <p14:tracePt t="19149" x="7097713" y="1414463"/>
          <p14:tracePt t="19155" x="7097713" y="1363663"/>
          <p14:tracePt t="19166" x="7097713" y="1327150"/>
          <p14:tracePt t="19171" x="7072313" y="1289050"/>
          <p14:tracePt t="19182" x="7059613" y="1250950"/>
          <p14:tracePt t="19187" x="7034213" y="1201738"/>
          <p14:tracePt t="19199" x="7034213" y="1163638"/>
          <p14:tracePt t="19203" x="7021513" y="1125538"/>
          <p14:tracePt t="19216" x="7010400" y="1101725"/>
          <p14:tracePt t="19219" x="6997700" y="1076325"/>
          <p14:tracePt t="19232" x="6997700" y="1014413"/>
          <p14:tracePt t="19249" x="6985000" y="963613"/>
          <p14:tracePt t="19265" x="6972300" y="901700"/>
          <p14:tracePt t="19282" x="6985000" y="838200"/>
          <p14:tracePt t="19289" x="6985000" y="812800"/>
          <p14:tracePt t="19299" x="6985000" y="788988"/>
          <p14:tracePt t="19305" x="6997700" y="763588"/>
          <p14:tracePt t="19315" x="7010400" y="738188"/>
          <p14:tracePt t="19321" x="7021513" y="700088"/>
          <p14:tracePt t="19332" x="7021513" y="676275"/>
          <p14:tracePt t="19337" x="7034213" y="663575"/>
          <p14:tracePt t="19348" x="7046913" y="650875"/>
          <p14:tracePt t="19351" x="7046913" y="625475"/>
          <p14:tracePt t="19366" x="7059613" y="612775"/>
          <p14:tracePt t="19367" x="7072313" y="600075"/>
          <p14:tracePt t="19383" x="7072313" y="588963"/>
          <p14:tracePt t="19399" x="7085013" y="588963"/>
          <p14:tracePt t="19477" x="7085013" y="663575"/>
          <p14:tracePt t="19486" x="7085013" y="738188"/>
          <p14:tracePt t="19496" x="7085013" y="838200"/>
          <p14:tracePt t="19507" x="7097713" y="925513"/>
          <p14:tracePt t="19518" x="7123113" y="1114425"/>
          <p14:tracePt t="19533" x="7159625" y="1276350"/>
          <p14:tracePt t="19549" x="7185025" y="1401763"/>
          <p14:tracePt t="19565" x="7197725" y="1501775"/>
          <p14:tracePt t="19582" x="7197725" y="1639888"/>
          <p14:tracePt t="19589" x="7197725" y="1714500"/>
          <p14:tracePt t="19598" x="7185025" y="1776413"/>
          <p14:tracePt t="19605" x="7172325" y="1839913"/>
          <p14:tracePt t="19615" x="7159625" y="1889125"/>
          <p14:tracePt t="19619" x="7146925" y="1939925"/>
          <p14:tracePt t="19632" x="7134225" y="1989138"/>
          <p14:tracePt t="19634" x="7123113" y="2027238"/>
          <p14:tracePt t="19648" x="7123113" y="2052638"/>
          <p14:tracePt t="19651" x="7110413" y="2078038"/>
          <p14:tracePt t="19665" x="7110413" y="2101850"/>
          <p14:tracePt t="19667" x="7110413" y="2114550"/>
          <p14:tracePt t="19682" x="7110413" y="2127250"/>
          <p14:tracePt t="19682" x="7110413" y="2139950"/>
          <p14:tracePt t="19707" x="7123113" y="2139950"/>
          <p14:tracePt t="19716" x="7123113" y="2127250"/>
          <p14:tracePt t="19732" x="7185025" y="2089150"/>
          <p14:tracePt t="19738" x="7223125" y="2065338"/>
          <p14:tracePt t="19750" x="7297738" y="2039938"/>
          <p14:tracePt t="19753" x="7397750" y="2001838"/>
          <p14:tracePt t="19765" x="7510463" y="1965325"/>
          <p14:tracePt t="19769" x="7623175" y="1914525"/>
          <p14:tracePt t="19783" x="7748588" y="1876425"/>
          <p14:tracePt t="19784" x="7874000" y="1827213"/>
          <p14:tracePt t="19798" x="8010525" y="1776413"/>
          <p14:tracePt t="19801" x="8123238" y="1714500"/>
          <p14:tracePt t="19817" x="8374063" y="1627188"/>
          <p14:tracePt t="19832" x="8474075" y="1576388"/>
          <p14:tracePt t="19833" x="8586788" y="1539875"/>
          <p14:tracePt t="19848" x="8750300" y="1463675"/>
          <p14:tracePt t="19866" x="8886825" y="1389063"/>
          <p14:tracePt t="19870" x="8937625" y="1363663"/>
          <p14:tracePt t="19881" x="8963025" y="1327150"/>
          <p14:tracePt t="19887" x="8986838" y="1301750"/>
          <p14:tracePt t="19898" x="8999538" y="1263650"/>
          <p14:tracePt t="19903" x="8999538" y="1227138"/>
          <p14:tracePt t="19915" x="9012238" y="1189038"/>
          <p14:tracePt t="19919" x="9024938" y="1150938"/>
          <p14:tracePt t="19932" x="9037638" y="1114425"/>
          <p14:tracePt t="19935" x="9037638" y="1076325"/>
          <p14:tracePt t="19948" x="9037638" y="1050925"/>
          <p14:tracePt t="19951" x="9037638" y="1014413"/>
          <p14:tracePt t="19966" x="9037638" y="989013"/>
          <p14:tracePt t="19967" x="9037638" y="963613"/>
          <p14:tracePt t="19985" x="9037638" y="912813"/>
          <p14:tracePt t="20004" x="9024938" y="876300"/>
          <p14:tracePt t="20027" x="9024938" y="863600"/>
          <p14:tracePt t="20029" x="9024938" y="850900"/>
          <p14:tracePt t="20085" x="9024938" y="838200"/>
          <p14:tracePt t="20109" x="9037638" y="812800"/>
          <p14:tracePt t="20123" x="9050338" y="801688"/>
          <p14:tracePt t="20135" x="9063038" y="788988"/>
          <p14:tracePt t="20139" x="9063038" y="776288"/>
          <p14:tracePt t="20149" x="9075738" y="763588"/>
          <p14:tracePt t="20164" x="9088438" y="750888"/>
          <p14:tracePt t="20187" x="9099550" y="738188"/>
          <p14:tracePt t="20243" x="9088438" y="812800"/>
          <p14:tracePt t="20258" x="9037638" y="1089025"/>
          <p14:tracePt t="20270" x="9024938" y="1238250"/>
          <p14:tracePt t="20273" x="9012238" y="1389063"/>
          <p14:tracePt t="20283" x="9012238" y="1539875"/>
          <p14:tracePt t="20298" x="9012238" y="1814513"/>
          <p14:tracePt t="20305" x="9024938" y="1952625"/>
          <p14:tracePt t="20315" x="9037638" y="2065338"/>
          <p14:tracePt t="20321" x="9063038" y="2139950"/>
          <p14:tracePt t="20331" x="9075738" y="2178050"/>
          <p14:tracePt t="20337" x="9075738" y="2201863"/>
          <p14:tracePt t="20348" x="9088438" y="2239963"/>
          <p14:tracePt t="20353" x="9088438" y="2252663"/>
          <p14:tracePt t="20365" x="9088438" y="2265363"/>
          <p14:tracePt t="20369" x="9088438" y="2290763"/>
          <p14:tracePt t="20381" x="9088438" y="2303463"/>
          <p14:tracePt t="20385" x="9088438" y="2327275"/>
          <p14:tracePt t="20397" x="9088438" y="2339975"/>
          <p14:tracePt t="20399" x="9088438" y="2365375"/>
          <p14:tracePt t="20415" x="9063038" y="2414588"/>
          <p14:tracePt t="20432" x="9050338" y="2465388"/>
          <p14:tracePt t="20448" x="9050338" y="2516188"/>
          <p14:tracePt t="20455" x="9050338" y="2552700"/>
          <p14:tracePt t="20465" x="9050338" y="2578100"/>
          <p14:tracePt t="20471" x="9050338" y="2603500"/>
          <p14:tracePt t="20482" x="9050338" y="2616200"/>
          <p14:tracePt t="20487" x="9050338" y="2627313"/>
          <p14:tracePt t="20497" x="9050338" y="2640013"/>
          <p14:tracePt t="20515" x="9050338" y="2652713"/>
          <p14:tracePt t="20531" x="9050338" y="2665413"/>
          <p14:tracePt t="20549" x="9075738" y="2690813"/>
          <p14:tracePt t="20565" x="9088438" y="2703513"/>
          <p14:tracePt t="20581" x="9088438" y="2740025"/>
          <p14:tracePt t="20598" x="9099550" y="2752725"/>
          <p14:tracePt t="20614" x="9112250" y="2752725"/>
          <p14:tracePt t="20675" x="9112250" y="2765425"/>
          <p14:tracePt t="20793" x="9112250" y="2752725"/>
          <p14:tracePt t="20811" x="9112250" y="2740025"/>
          <p14:tracePt t="21061" x="9099550" y="2740025"/>
          <p14:tracePt t="21070" x="8986838" y="2765425"/>
          <p14:tracePt t="21080" x="8812213" y="2816225"/>
          <p14:tracePt t="21085" x="8599488" y="2878138"/>
          <p14:tracePt t="21097" x="8399463" y="2941638"/>
          <p14:tracePt t="21101" x="8161338" y="2990850"/>
          <p14:tracePt t="21114" x="7935913" y="3041650"/>
          <p14:tracePt t="21117" x="7735888" y="3078163"/>
          <p14:tracePt t="21130" x="7523163" y="3090863"/>
          <p14:tracePt t="21132" x="7310438" y="3103563"/>
          <p14:tracePt t="21147" x="7097713" y="3116263"/>
          <p14:tracePt t="21149" x="6910388" y="3141663"/>
          <p14:tracePt t="21164" x="6708775" y="3141663"/>
          <p14:tracePt t="21165" x="6496050" y="3128963"/>
          <p14:tracePt t="21181" x="6096000" y="3103563"/>
          <p14:tracePt t="21197" x="5745163" y="3065463"/>
          <p14:tracePt t="21203" x="5557838" y="3028950"/>
          <p14:tracePt t="21214" x="5357813" y="2990850"/>
          <p14:tracePt t="21219" x="5194300" y="2941638"/>
          <p14:tracePt t="21230" x="5006975" y="2903538"/>
          <p14:tracePt t="21235" x="4856163" y="2840038"/>
          <p14:tracePt t="21247" x="4656138" y="2765425"/>
          <p14:tracePt t="21251" x="4430713" y="2665413"/>
          <p14:tracePt t="21263" x="4243388" y="2565400"/>
          <p14:tracePt t="21267" x="4043363" y="2478088"/>
          <p14:tracePt t="21280" x="3879850" y="2378075"/>
          <p14:tracePt t="21282" x="3743325" y="2303463"/>
          <p14:tracePt t="21297" x="3617913" y="2214563"/>
          <p14:tracePt t="21298" x="3479800" y="2127250"/>
          <p14:tracePt t="21314" x="3254375" y="2027238"/>
          <p14:tracePt t="21330" x="3103563" y="1914525"/>
          <p14:tracePt t="21337" x="3054350" y="1839913"/>
          <p14:tracePt t="21347" x="3003550" y="1776413"/>
          <p14:tracePt t="21353" x="2967038" y="1714500"/>
          <p14:tracePt t="21363" x="2916238" y="1676400"/>
          <p14:tracePt t="21369" x="2867025" y="1627188"/>
          <p14:tracePt t="21380" x="2803525" y="1589088"/>
          <p14:tracePt t="21386" x="2741613" y="1539875"/>
          <p14:tracePt t="21397" x="2667000" y="1489075"/>
          <p14:tracePt t="21401" x="2616200" y="1450975"/>
          <p14:tracePt t="21414" x="2578100" y="1414463"/>
          <p14:tracePt t="21417" x="2554288" y="1389063"/>
          <p14:tracePt t="21430" x="2516188" y="1350963"/>
          <p14:tracePt t="21432" x="2478088" y="1327150"/>
          <p14:tracePt t="21447" x="2390775" y="1227138"/>
          <p14:tracePt t="21464" x="2265363" y="1150938"/>
          <p14:tracePt t="21480" x="2116138" y="1050925"/>
          <p14:tracePt t="21487" x="2052638" y="1014413"/>
          <p14:tracePt t="21497" x="2003425" y="976313"/>
          <p14:tracePt t="21503" x="1939925" y="938213"/>
          <p14:tracePt t="21513" x="1903413" y="912813"/>
          <p14:tracePt t="21519" x="1852613" y="876300"/>
          <p14:tracePt t="21530" x="1827213" y="863600"/>
          <p14:tracePt t="21535" x="1801813" y="825500"/>
          <p14:tracePt t="21547" x="1778000" y="812800"/>
          <p14:tracePt t="21551" x="1765300" y="788988"/>
          <p14:tracePt t="21563" x="1739900" y="776288"/>
          <p14:tracePt t="21567" x="1739900" y="763588"/>
          <p14:tracePt t="21580" x="1739900" y="750888"/>
          <p14:tracePt t="21597" x="1739900" y="725488"/>
          <p14:tracePt t="21613" x="1739900" y="712788"/>
          <p14:tracePt t="21630" x="1739900" y="688975"/>
          <p14:tracePt t="21638" x="1739900" y="676275"/>
          <p14:tracePt t="21648" x="1739900" y="650875"/>
          <p14:tracePt t="21653" x="1739900" y="638175"/>
          <p14:tracePt t="21663" x="1739900" y="625475"/>
          <p14:tracePt t="21669" x="1739900" y="612775"/>
          <p14:tracePt t="21685" x="1739900" y="600075"/>
          <p14:tracePt t="21707" x="1752600" y="588963"/>
          <p14:tracePt t="21716" x="1765300" y="576263"/>
          <p14:tracePt t="21730" x="1765300" y="563563"/>
          <p14:tracePt t="21747" x="1778000" y="550863"/>
          <p14:tracePt t="21763" x="1790700" y="538163"/>
          <p14:tracePt t="21780" x="1801813" y="525463"/>
          <p14:tracePt t="21787" x="1801813" y="512763"/>
          <p14:tracePt t="21797" x="1814513" y="512763"/>
          <p14:tracePt t="21803" x="1827213" y="500063"/>
          <p14:tracePt t="21819" x="1827213" y="487363"/>
          <p14:tracePt t="21830" x="1827213" y="476250"/>
          <p14:tracePt t="21835" x="1839913" y="476250"/>
          <p14:tracePt t="21937" x="1839913" y="500063"/>
          <p14:tracePt t="21947" x="1839913" y="538163"/>
          <p14:tracePt t="21959" x="1839913" y="576263"/>
          <p14:tracePt t="21969" x="1839913" y="650875"/>
          <p14:tracePt t="21980" x="1839913" y="700088"/>
          <p14:tracePt t="21983" x="1839913" y="738188"/>
          <p14:tracePt t="21996" x="1827213" y="788988"/>
          <p14:tracePt t="21999" x="1827213" y="838200"/>
          <p14:tracePt t="22018" x="1827213" y="950913"/>
          <p14:tracePt t="22031" x="1814513" y="1025525"/>
          <p14:tracePt t="22047" x="1801813" y="1089025"/>
          <p14:tracePt t="22063" x="1778000" y="1150938"/>
          <p14:tracePt t="22079" x="1765300" y="1227138"/>
          <p14:tracePt t="22096" x="1739900" y="1301750"/>
          <p14:tracePt t="22104" x="1739900" y="1339850"/>
          <p14:tracePt t="22114" x="1727200" y="1363663"/>
          <p14:tracePt t="22117" x="1714500" y="1401763"/>
          <p14:tracePt t="22129" x="1701800" y="1427163"/>
          <p14:tracePt t="22133" x="1701800" y="1463675"/>
          <p14:tracePt t="22147" x="1689100" y="1489075"/>
          <p14:tracePt t="22149" x="1677988" y="1514475"/>
          <p14:tracePt t="22163" x="1677988" y="1527175"/>
          <p14:tracePt t="22179" x="1677988" y="1539875"/>
          <p14:tracePt t="22180" x="1665288" y="1539875"/>
          <p14:tracePt t="22197" x="1665288" y="1552575"/>
          <p14:tracePt t="22229" x="1652588" y="1563688"/>
          <p14:tracePt t="22239" x="1652588" y="1576388"/>
          <p14:tracePt t="22251" x="1652588" y="1589088"/>
          <p14:tracePt t="22275" x="1652588" y="1601788"/>
          <p14:tracePt t="22339" x="1665288" y="1552575"/>
          <p14:tracePt t="22348" x="1689100" y="1501775"/>
          <p14:tracePt t="22360" x="1714500" y="1450975"/>
          <p14:tracePt t="22361" x="1739900" y="1389063"/>
          <p14:tracePt t="22372" x="1765300" y="1301750"/>
          <p14:tracePt t="22377" x="1778000" y="1214438"/>
          <p14:tracePt t="22386" x="1790700" y="1125538"/>
          <p14:tracePt t="22401" x="1801813" y="1001713"/>
          <p14:tracePt t="22415" x="1814513" y="963613"/>
          <p14:tracePt t="22417" x="1827213" y="938213"/>
          <p14:tracePt t="22429" x="1827213" y="912813"/>
          <p14:tracePt t="22433" x="1827213" y="901700"/>
          <p14:tracePt t="22449" x="1827213" y="889000"/>
          <p14:tracePt t="22495" x="1827213" y="912813"/>
          <p14:tracePt t="22505" x="1827213" y="963613"/>
          <p14:tracePt t="22515" x="1827213" y="1063625"/>
          <p14:tracePt t="22519" x="1790700" y="1189038"/>
          <p14:tracePt t="22529" x="1752600" y="1314450"/>
          <p14:tracePt t="22535" x="1727200" y="1476375"/>
          <p14:tracePt t="22546" x="1714500" y="1627188"/>
          <p14:tracePt t="22551" x="1714500" y="1776413"/>
          <p14:tracePt t="22563" x="1714500" y="1889125"/>
          <p14:tracePt t="22567" x="1739900" y="1989138"/>
          <p14:tracePt t="22579" x="1790700" y="2065338"/>
          <p14:tracePt t="22583" x="1839913" y="2165350"/>
          <p14:tracePt t="22596" x="1878013" y="2214563"/>
          <p14:tracePt t="22598" x="1927225" y="2265363"/>
          <p14:tracePt t="22613" x="1939925" y="2290763"/>
          <p14:tracePt t="22615" x="1965325" y="2314575"/>
          <p14:tracePt t="22629" x="1990725" y="2365375"/>
          <p14:tracePt t="22647" x="2003425" y="2414588"/>
          <p14:tracePt t="22663" x="2003425" y="2478088"/>
          <p14:tracePt t="22685" x="2003425" y="2490788"/>
          <p14:tracePt t="22771" x="2014538" y="2478088"/>
          <p14:tracePt t="22781" x="2027238" y="2452688"/>
          <p14:tracePt t="22794" x="2027238" y="2427288"/>
          <p14:tracePt t="22795" x="2027238" y="2403475"/>
          <p14:tracePt t="22809" x="2027238" y="2378075"/>
          <p14:tracePt t="22811" x="2027238" y="2352675"/>
          <p14:tracePt t="22821" x="2027238" y="2327275"/>
          <p14:tracePt t="22833" x="2027238" y="2303463"/>
          <p14:tracePt t="22835" x="2027238" y="2265363"/>
          <p14:tracePt t="22847" x="2003425" y="2239963"/>
          <p14:tracePt t="22851" x="2003425" y="2214563"/>
          <p14:tracePt t="22864" x="1978025" y="2190750"/>
          <p14:tracePt t="22867" x="1965325" y="2152650"/>
          <p14:tracePt t="22879" x="1965325" y="2139950"/>
          <p14:tracePt t="22883" x="1952625" y="2114550"/>
          <p14:tracePt t="22895" x="1939925" y="2089150"/>
          <p14:tracePt t="22914" x="1927225" y="2078038"/>
          <p14:tracePt t="22929" x="1914525" y="2065338"/>
          <p14:tracePt t="22945" x="1903413" y="2052638"/>
          <p14:tracePt t="22963" x="1890713" y="2052638"/>
          <p14:tracePt t="22969" x="1890713" y="2039938"/>
          <p14:tracePt t="22979" x="1878013" y="2027238"/>
          <p14:tracePt t="22995" x="1865313" y="2027238"/>
          <p14:tracePt t="23047" x="1865313" y="2014538"/>
          <p14:tracePt t="23063" x="1852613" y="2014538"/>
          <p14:tracePt t="23073" x="1839913" y="2001838"/>
          <p14:tracePt t="23095" x="1827213" y="2001838"/>
          <p14:tracePt t="23105" x="1827213" y="1989138"/>
          <p14:tracePt t="23197" x="1814513" y="1978025"/>
          <p14:tracePt t="23213" x="1801813" y="1978025"/>
          <p14:tracePt t="23224" x="1790700" y="1978025"/>
          <p14:tracePt t="23235" x="1778000" y="1978025"/>
          <p14:tracePt t="23237" x="1778000" y="1965325"/>
          <p14:tracePt t="23248" x="1752600" y="1965325"/>
          <p14:tracePt t="23262" x="1727200" y="1939925"/>
          <p14:tracePt t="23278" x="1701800" y="1939925"/>
          <p14:tracePt t="23449" x="1689100" y="1939925"/>
          <p14:tracePt t="25223" x="1689100" y="1927225"/>
          <p14:tracePt t="25241" x="1701800" y="1914525"/>
          <p14:tracePt t="25252" x="1714500" y="1914525"/>
          <p14:tracePt t="25255" x="1727200" y="1914525"/>
          <p14:tracePt t="25341" x="1701800" y="1914525"/>
          <p14:tracePt t="25351" x="1677988" y="1914525"/>
          <p14:tracePt t="25507" x="1677988" y="1927225"/>
          <p14:tracePt t="25520" x="1689100" y="1939925"/>
          <p14:tracePt t="25533" x="1701800" y="1952625"/>
          <p14:tracePt t="25546" x="1701800" y="1965325"/>
          <p14:tracePt t="25560" x="1714500" y="1978025"/>
          <p14:tracePt t="25577" x="1714500" y="1989138"/>
          <p14:tracePt t="25594" x="1727200" y="1989138"/>
          <p14:tracePt t="25610" x="1739900" y="2001838"/>
          <p14:tracePt t="36703" x="1752600" y="2014538"/>
          <p14:tracePt t="36719" x="1778000" y="2052638"/>
          <p14:tracePt t="36731" x="1790700" y="2065338"/>
          <p14:tracePt t="36735" x="1790700" y="2078038"/>
          <p14:tracePt t="36745" x="1801813" y="2078038"/>
          <p14:tracePt t="36759" x="1814513" y="2089150"/>
          <p14:tracePt t="36771" x="1814513" y="2101850"/>
          <p14:tracePt t="36785" x="1839913" y="2114550"/>
          <p14:tracePt t="36799" x="1852613" y="2127250"/>
          <p14:tracePt t="36815" x="1865313" y="2127250"/>
          <p14:tracePt t="36821" x="1865313" y="2139950"/>
          <p14:tracePt t="36837" x="1878013" y="2139950"/>
          <p14:tracePt t="36849" x="1890713" y="2152650"/>
          <p14:tracePt t="36853" x="1890713" y="2165350"/>
          <p14:tracePt t="36869" x="1890713" y="2178050"/>
          <p14:tracePt t="36882" x="1903413" y="2178050"/>
          <p14:tracePt t="36885" x="1903413" y="2190750"/>
          <p14:tracePt t="36898" x="1914525" y="2214563"/>
          <p14:tracePt t="36901" x="1914525" y="2227263"/>
          <p14:tracePt t="36916" x="1927225" y="2252663"/>
          <p14:tracePt t="36917" x="1927225" y="2278063"/>
          <p14:tracePt t="36932" x="1939925" y="2290763"/>
          <p14:tracePt t="36933" x="1952625" y="2303463"/>
          <p14:tracePt t="36949" x="1965325" y="2314575"/>
          <p14:tracePt t="36965" x="1978025" y="2327275"/>
          <p14:tracePt t="36971" x="1990725" y="2327275"/>
          <p14:tracePt t="36982" x="1990725" y="2339975"/>
          <p14:tracePt t="36987" x="2003425" y="2352675"/>
          <p14:tracePt t="37003" x="2014538" y="2365375"/>
          <p14:tracePt t="37015" x="2014538" y="2378075"/>
          <p14:tracePt t="37019" x="2027238" y="2390775"/>
          <p14:tracePt t="37032" x="2039938" y="2403475"/>
          <p14:tracePt t="37048" x="2052638" y="2414588"/>
          <p14:tracePt t="37051" x="2052638" y="2427288"/>
          <p14:tracePt t="37065" x="2065338" y="2439988"/>
          <p14:tracePt t="37067" x="2078038" y="2452688"/>
          <p14:tracePt t="37082" x="2090738" y="2478088"/>
          <p14:tracePt t="37099" x="2103438" y="2490788"/>
          <p14:tracePt t="37106" x="2103438" y="2503488"/>
          <p14:tracePt t="37117" x="2116138" y="2503488"/>
          <p14:tracePt t="37121" x="2116138" y="2516188"/>
          <p14:tracePt t="37131" x="2127250" y="2516188"/>
          <p14:tracePt t="37137" x="2127250" y="2527300"/>
          <p14:tracePt t="37149" x="2139950" y="2527300"/>
          <p14:tracePt t="37153" x="2139950" y="2540000"/>
          <p14:tracePt t="37165" x="2152650" y="2552700"/>
          <p14:tracePt t="37169" x="2165350" y="2565400"/>
          <p14:tracePt t="37185" x="2178050" y="2578100"/>
          <p14:tracePt t="37199" x="2178050" y="2590800"/>
          <p14:tracePt t="37200" x="2190750" y="2590800"/>
          <p14:tracePt t="37215" x="2190750" y="2603500"/>
          <p14:tracePt t="37217" x="2203450" y="2616200"/>
          <p14:tracePt t="37232" x="2216150" y="2640013"/>
          <p14:tracePt t="37248" x="2228850" y="2665413"/>
          <p14:tracePt t="37255" x="2239963" y="2665413"/>
          <p14:tracePt t="37265" x="2252663" y="2678113"/>
          <p14:tracePt t="37271" x="2252663" y="2690813"/>
          <p14:tracePt t="37282" x="2265363" y="2703513"/>
          <p14:tracePt t="37287" x="2265363" y="2716213"/>
          <p14:tracePt t="37298" x="2278063" y="2716213"/>
          <p14:tracePt t="37303" x="2278063" y="2728913"/>
          <p14:tracePt t="37315" x="2290763" y="2728913"/>
          <p14:tracePt t="37318" x="2303463" y="2740025"/>
          <p14:tracePt t="37333" x="2303463" y="2752725"/>
          <p14:tracePt t="37335" x="2316163" y="2752725"/>
          <p14:tracePt t="37348" x="2339975" y="2778125"/>
          <p14:tracePt t="37365" x="2352675" y="2790825"/>
          <p14:tracePt t="37381" x="2365375" y="2803525"/>
          <p14:tracePt t="37399" x="2378075" y="2816225"/>
          <p14:tracePt t="37405" x="2390775" y="2816225"/>
          <p14:tracePt t="37415" x="2390775" y="2828925"/>
          <p14:tracePt t="37420" x="2403475" y="2828925"/>
          <p14:tracePt t="37431" x="2403475" y="2840038"/>
          <p14:tracePt t="37448" x="2416175" y="2840038"/>
          <p14:tracePt t="37465" x="2416175" y="2852738"/>
          <p14:tracePt t="37481" x="2428875" y="2852738"/>
          <p14:tracePt t="38469" x="2428875" y="2840038"/>
          <p14:tracePt t="38478" x="2403475" y="2803525"/>
          <p14:tracePt t="38490" x="2352675" y="2778125"/>
          <p14:tracePt t="38501" x="2278063" y="2716213"/>
          <p14:tracePt t="38515" x="2239963" y="2678113"/>
          <p14:tracePt t="38517" x="2203450" y="2652713"/>
          <p14:tracePt t="38530" x="2178050" y="2627313"/>
          <p14:tracePt t="38532" x="2116138" y="2578100"/>
          <p14:tracePt t="38548" x="2003425" y="2478088"/>
          <p14:tracePt t="38563" x="1878013" y="2403475"/>
          <p14:tracePt t="38580" x="1814513" y="2327275"/>
          <p14:tracePt t="38587" x="1801813" y="2278063"/>
          <p14:tracePt t="38598" x="1790700" y="2239963"/>
          <p14:tracePt t="38603" x="1765300" y="2190750"/>
          <p14:tracePt t="38613" x="1739900" y="2152650"/>
          <p14:tracePt t="38619" x="1727200" y="2101850"/>
          <p14:tracePt t="38630" x="1714500" y="2052638"/>
          <p14:tracePt t="38636" x="1689100" y="2014538"/>
          <p14:tracePt t="38647" x="1652588" y="1939925"/>
          <p14:tracePt t="38651" x="1627188" y="1876425"/>
          <p14:tracePt t="38663" x="1589088" y="1814513"/>
          <p14:tracePt t="38667" x="1552575" y="1765300"/>
          <p14:tracePt t="38680" x="1527175" y="1701800"/>
          <p14:tracePt t="38681" x="1501775" y="1663700"/>
          <p14:tracePt t="38697" x="1465263" y="1601788"/>
          <p14:tracePt t="38714" x="1452563" y="1552575"/>
          <p14:tracePt t="38730" x="1439863" y="1501775"/>
          <p14:tracePt t="38737" x="1427163" y="1476375"/>
          <p14:tracePt t="38747" x="1414463" y="1450975"/>
          <p14:tracePt t="38753" x="1401763" y="1439863"/>
          <p14:tracePt t="38764" x="1401763" y="1401763"/>
          <p14:tracePt t="38769" x="1389063" y="1376363"/>
          <p14:tracePt t="38780" x="1376363" y="1350963"/>
          <p14:tracePt t="38785" x="1376363" y="1339850"/>
          <p14:tracePt t="38797" x="1363663" y="1314450"/>
          <p14:tracePt t="38801" x="1352550" y="1276350"/>
          <p14:tracePt t="38813" x="1352550" y="1263650"/>
          <p14:tracePt t="38814" x="1352550" y="1238250"/>
          <p14:tracePt t="38830" x="1352550" y="1201738"/>
          <p14:tracePt t="38847" x="1352550" y="1150938"/>
          <p14:tracePt t="38863" x="1339850" y="1101725"/>
          <p14:tracePt t="38880" x="1339850" y="1038225"/>
          <p14:tracePt t="38897" x="1339850" y="989013"/>
          <p14:tracePt t="38903" x="1327150" y="976313"/>
          <p14:tracePt t="38914" x="1327150" y="950913"/>
          <p14:tracePt t="38919" x="1327150" y="925513"/>
          <p14:tracePt t="38930" x="1327150" y="889000"/>
          <p14:tracePt t="38935" x="1327150" y="863600"/>
          <p14:tracePt t="38948" x="1327150" y="850900"/>
          <p14:tracePt t="38949" x="1327150" y="838200"/>
          <p14:tracePt t="38963" x="1327150" y="812800"/>
          <p14:tracePt t="38965" x="1327150" y="776288"/>
          <p14:tracePt t="38981" x="1314450" y="738188"/>
          <p14:tracePt t="38997" x="1314450" y="688975"/>
          <p14:tracePt t="39013" x="1301750" y="638175"/>
          <p14:tracePt t="39030" x="1276350" y="600075"/>
          <p14:tracePt t="39047" x="1263650" y="576263"/>
          <p14:tracePt t="39053" x="1252538" y="538163"/>
          <p14:tracePt t="39064" x="1252538" y="525463"/>
          <p14:tracePt t="39069" x="1239838" y="512763"/>
          <p14:tracePt t="39080" x="1227138" y="500063"/>
          <p14:tracePt t="39097" x="1214438" y="487363"/>
          <p14:tracePt t="39098" x="1214438" y="476250"/>
          <p14:tracePt t="39114" x="1201738" y="476250"/>
          <p14:tracePt t="39130" x="1201738" y="463550"/>
          <p14:tracePt t="39225" x="1189038" y="476250"/>
          <p14:tracePt t="39236" x="1176338" y="500063"/>
          <p14:tracePt t="39247" x="1150938" y="525463"/>
          <p14:tracePt t="39249" x="1139825" y="550863"/>
          <p14:tracePt t="39263" x="1127125" y="576263"/>
          <p14:tracePt t="39264" x="1127125" y="612775"/>
          <p14:tracePt t="39280" x="1114425" y="625475"/>
          <p14:tracePt t="39281" x="1101725" y="638175"/>
          <p14:tracePt t="39297" x="1101725" y="650875"/>
          <p14:tracePt t="39313" x="1101725" y="663575"/>
          <p14:tracePt t="39330" x="1089025" y="676275"/>
          <p14:tracePt t="39335" x="1089025" y="688975"/>
          <p14:tracePt t="39351" x="1089025" y="700088"/>
          <p14:tracePt t="39364" x="1089025" y="712788"/>
          <p14:tracePt t="39367" x="1076325" y="738188"/>
          <p14:tracePt t="39379" x="1076325" y="750888"/>
          <p14:tracePt t="39383" x="1063625" y="776288"/>
          <p14:tracePt t="39399" x="1063625" y="788988"/>
          <p14:tracePt t="39423" x="1063625" y="801688"/>
          <p14:tracePt t="39432" x="1063625" y="812800"/>
          <p14:tracePt t="39447" x="1050925" y="876300"/>
          <p14:tracePt t="39463" x="1038225" y="925513"/>
          <p14:tracePt t="39469" x="1038225" y="950913"/>
          <p14:tracePt t="39480" x="1027113" y="989013"/>
          <p14:tracePt t="39485" x="1027113" y="1025525"/>
          <p14:tracePt t="39497" x="1027113" y="1063625"/>
          <p14:tracePt t="39501" x="1014413" y="1125538"/>
          <p14:tracePt t="39513" x="1001713" y="1176338"/>
          <p14:tracePt t="39517" x="976313" y="1250950"/>
          <p14:tracePt t="39529" x="963613" y="1314450"/>
          <p14:tracePt t="39533" x="950913" y="1389063"/>
          <p14:tracePt t="39547" x="938213" y="1450975"/>
          <p14:tracePt t="39549" x="925513" y="1527175"/>
          <p14:tracePt t="39564" x="925513" y="1589088"/>
          <p14:tracePt t="39564" x="925513" y="1652588"/>
          <p14:tracePt t="39579" x="925513" y="1689100"/>
          <p14:tracePt t="39580" x="925513" y="1727200"/>
          <p14:tracePt t="39596" x="925513" y="1776413"/>
          <p14:tracePt t="39613" x="938213" y="1801813"/>
          <p14:tracePt t="39651" x="950913" y="1801813"/>
          <p14:tracePt t="39667" x="976313" y="1801813"/>
          <p14:tracePt t="39678" x="1014413" y="1776413"/>
          <p14:tracePt t="39689" x="1050925" y="1752600"/>
          <p14:tracePt t="39691" x="1089025" y="1739900"/>
          <p14:tracePt t="39701" x="1163638" y="1727200"/>
          <p14:tracePt t="39707" x="1263650" y="1701800"/>
          <p14:tracePt t="39717" x="1363663" y="1689100"/>
          <p14:tracePt t="39723" x="1452563" y="1676400"/>
          <p14:tracePt t="39733" x="1539875" y="1663700"/>
          <p14:tracePt t="39737" x="1627188" y="1652588"/>
          <p14:tracePt t="39748" x="1701800" y="1652588"/>
          <p14:tracePt t="39754" x="1801813" y="1652588"/>
          <p14:tracePt t="39764" x="1903413" y="1652588"/>
          <p14:tracePt t="39769" x="2014538" y="1652588"/>
          <p14:tracePt t="39779" x="2078038" y="1652588"/>
          <p14:tracePt t="39785" x="2152650" y="1663700"/>
          <p14:tracePt t="39796" x="2216150" y="1676400"/>
          <p14:tracePt t="39801" x="2265363" y="1676400"/>
          <p14:tracePt t="39812" x="2316163" y="1676400"/>
          <p14:tracePt t="39817" x="2352675" y="1676400"/>
          <p14:tracePt t="39829" x="2378075" y="1689100"/>
          <p14:tracePt t="39833" x="2403475" y="1701800"/>
          <p14:tracePt t="39847" x="2428875" y="1714500"/>
          <p14:tracePt t="39849" x="2441575" y="1714500"/>
          <p14:tracePt t="39863" x="2452688" y="1727200"/>
          <p14:tracePt t="39879" x="2465388" y="1727200"/>
          <p14:tracePt t="39896" x="2478088" y="1739900"/>
          <p14:tracePt t="39914" x="2490788" y="1765300"/>
          <p14:tracePt t="39919" x="2516188" y="1776413"/>
          <p14:tracePt t="39930" x="2516188" y="1789113"/>
          <p14:tracePt t="39935" x="2541588" y="1814513"/>
          <p14:tracePt t="39946" x="2565400" y="1852613"/>
          <p14:tracePt t="39951" x="2590800" y="1876425"/>
          <p14:tracePt t="39963" x="2603500" y="1901825"/>
          <p14:tracePt t="39967" x="2628900" y="1939925"/>
          <p14:tracePt t="39979" x="2654300" y="1978025"/>
          <p14:tracePt t="39983" x="2690813" y="2014538"/>
          <p14:tracePt t="39996" x="2716213" y="2052638"/>
          <p14:tracePt t="39997" x="2728913" y="2078038"/>
          <p14:tracePt t="40017" x="2767013" y="2127250"/>
          <p14:tracePt t="40021" x="2767013" y="2139950"/>
          <p14:tracePt t="40033" x="2778125" y="2139950"/>
          <p14:tracePt t="40037" x="2778125" y="2152650"/>
          <p14:tracePt t="40049" x="2778125" y="2165350"/>
          <p14:tracePt t="40062" x="2790825" y="2165350"/>
          <p14:tracePt t="40079" x="2803525" y="2190750"/>
          <p14:tracePt t="40084" x="2816225" y="2214563"/>
          <p14:tracePt t="40095" x="2828925" y="2239963"/>
          <p14:tracePt t="40101" x="2828925" y="2252663"/>
          <p14:tracePt t="40113" x="2841625" y="2278063"/>
          <p14:tracePt t="40115" x="2854325" y="2290763"/>
          <p14:tracePt t="40129" x="2854325" y="2314575"/>
          <p14:tracePt t="40130" x="2867025" y="2327275"/>
          <p14:tracePt t="40146" x="2867025" y="2339975"/>
          <p14:tracePt t="40147" x="2879725" y="2339975"/>
          <p14:tracePt t="40162" x="2879725" y="2352675"/>
          <p14:tracePt t="52909" x="2867025" y="2352675"/>
          <p14:tracePt t="52928" x="2790825" y="2314575"/>
          <p14:tracePt t="52939" x="2754313" y="2303463"/>
          <p14:tracePt t="52941" x="2678113" y="2278063"/>
          <p14:tracePt t="52952" x="2590800" y="2252663"/>
          <p14:tracePt t="52967" x="2403475" y="2201863"/>
          <p14:tracePt t="52973" x="2316163" y="2165350"/>
          <p14:tracePt t="52984" x="2228850" y="2127250"/>
          <p14:tracePt t="52989" x="2116138" y="2065338"/>
          <p14:tracePt t="53000" x="2014538" y="2027238"/>
          <p14:tracePt t="53005" x="1914525" y="1978025"/>
          <p14:tracePt t="53022" x="1752600" y="1865313"/>
          <p14:tracePt t="53027" x="1665288" y="1814513"/>
          <p14:tracePt t="53038" x="1589088" y="1739900"/>
          <p14:tracePt t="53043" x="1514475" y="1676400"/>
          <p14:tracePt t="53054" x="1414463" y="1601788"/>
          <p14:tracePt t="53059" x="1314450" y="1552575"/>
          <p14:tracePt t="53071" x="1214438" y="1476375"/>
          <p14:tracePt t="53075" x="1114425" y="1414463"/>
          <p14:tracePt t="53087" x="1001713" y="1339850"/>
          <p14:tracePt t="53090" x="901700" y="1276350"/>
          <p14:tracePt t="53103" x="801688" y="1201738"/>
          <p14:tracePt t="53107" x="712788" y="1125538"/>
          <p14:tracePt t="53119" x="638175" y="1063625"/>
          <p14:tracePt t="53123" x="550863" y="989013"/>
          <p14:tracePt t="53135" x="476250" y="938213"/>
          <p14:tracePt t="53138" x="400050" y="863600"/>
          <p14:tracePt t="53151" x="325438" y="812800"/>
          <p14:tracePt t="53154" x="250825" y="763588"/>
          <p14:tracePt t="53167" x="174625" y="712788"/>
          <p14:tracePt t="53169" x="125413" y="676275"/>
          <p14:tracePt t="53184" x="87313" y="638175"/>
          <p14:tracePt t="53185" x="25400" y="588963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E2CB5CA82EA4A9FF43DBF5638A32F" ma:contentTypeVersion="12" ma:contentTypeDescription="Create a new document." ma:contentTypeScope="" ma:versionID="d7ebbcef651b0814ba35adc1caee8dfc">
  <xsd:schema xmlns:xsd="http://www.w3.org/2001/XMLSchema" xmlns:xs="http://www.w3.org/2001/XMLSchema" xmlns:p="http://schemas.microsoft.com/office/2006/metadata/properties" xmlns:ns3="9f9f3023-04c1-4021-97f0-a224d0a88afd" xmlns:ns4="4cb0a80f-7399-44af-942f-e009fbb4f42c" targetNamespace="http://schemas.microsoft.com/office/2006/metadata/properties" ma:root="true" ma:fieldsID="dd6c8d3472fc5095e4af434a9028d0e0" ns3:_="" ns4:_="">
    <xsd:import namespace="9f9f3023-04c1-4021-97f0-a224d0a88afd"/>
    <xsd:import namespace="4cb0a80f-7399-44af-942f-e009fbb4f4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f3023-04c1-4021-97f0-a224d0a88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0a80f-7399-44af-942f-e009fbb4f4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64DDA0-692F-4D42-BC75-D9266DCCF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9f3023-04c1-4021-97f0-a224d0a88afd"/>
    <ds:schemaRef ds:uri="4cb0a80f-7399-44af-942f-e009fbb4f4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9B8C26-5540-471C-8023-46F926A95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E9DCD9-5157-4F20-A577-07FD18C83E52}">
  <ds:schemaRefs>
    <ds:schemaRef ds:uri="http://purl.org/dc/terms/"/>
    <ds:schemaRef ds:uri="4cb0a80f-7399-44af-942f-e009fbb4f42c"/>
    <ds:schemaRef ds:uri="9f9f3023-04c1-4021-97f0-a224d0a88afd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382</Words>
  <Application>Microsoft Office PowerPoint</Application>
  <PresentationFormat>Widescreen</PresentationFormat>
  <Paragraphs>183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Tournament Information</vt:lpstr>
      <vt:lpstr>Typical Tournament 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Handley</dc:creator>
  <cp:lastModifiedBy>Chad</cp:lastModifiedBy>
  <cp:revision>2</cp:revision>
  <dcterms:created xsi:type="dcterms:W3CDTF">2020-08-17T18:21:37Z</dcterms:created>
  <dcterms:modified xsi:type="dcterms:W3CDTF">2020-08-17T19:56:33Z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0x0101007B9E2CB5CA82EA4A9FF43DBF5638A32F</vt:lpwstr>
  </property>
</Properties>
</file>