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5BFB1-0DA0-4F27-B75B-7D224C19505D}" v="31" dt="2020-08-17T16:14:55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AA4A-921C-4C84-9311-646909D62B0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10C6-8EE9-4447-B9A5-3C18B3FF7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0EAD-427C-411E-82E1-3ADCFB2E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1C724-E62F-4D69-84CE-892BD1CFD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1533"/>
            <a:ext cx="9144000" cy="4097476"/>
          </a:xfrm>
        </p:spPr>
        <p:txBody>
          <a:bodyPr/>
          <a:lstStyle/>
          <a:p>
            <a:r>
              <a:rPr lang="en-US" dirty="0"/>
              <a:t>Attendance is mandatory – This is a class and you do receive a grade for your participation on this team.</a:t>
            </a:r>
          </a:p>
          <a:p>
            <a:endParaRPr lang="en-US" dirty="0"/>
          </a:p>
          <a:p>
            <a:r>
              <a:rPr lang="en-US" dirty="0"/>
              <a:t>Coaches will text/</a:t>
            </a:r>
            <a:r>
              <a:rPr lang="en-US" dirty="0" err="1"/>
              <a:t>groupme</a:t>
            </a:r>
            <a:r>
              <a:rPr lang="en-US" dirty="0"/>
              <a:t>/remind the boys and/or girls schedule for the week in advance of that week. </a:t>
            </a:r>
          </a:p>
          <a:p>
            <a:endParaRPr lang="en-US" dirty="0"/>
          </a:p>
          <a:p>
            <a:r>
              <a:rPr lang="en-US" dirty="0"/>
              <a:t>Typically this will be sent on the weekend.</a:t>
            </a:r>
          </a:p>
          <a:p>
            <a:endParaRPr lang="en-US" dirty="0"/>
          </a:p>
          <a:p>
            <a:r>
              <a:rPr lang="en-US" dirty="0"/>
              <a:t>Please check your group’s texts frequently.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9E5A26B-5226-46BB-BE47-C2D520E7E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1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97"/>
    </mc:Choice>
    <mc:Fallback>
      <p:transition spd="slow" advTm="4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659" x="5745163" y="3316288"/>
          <p14:tracePt t="2667" x="5845175" y="3267075"/>
          <p14:tracePt t="2675" x="5983288" y="3228975"/>
          <p14:tracePt t="2683" x="6121400" y="3190875"/>
          <p14:tracePt t="2691" x="6221413" y="3165475"/>
          <p14:tracePt t="2699" x="6234113" y="3165475"/>
          <p14:tracePt t="2707" x="6246813" y="3165475"/>
          <p14:tracePt t="2753" x="6270625" y="3165475"/>
          <p14:tracePt t="2761" x="6296025" y="3165475"/>
          <p14:tracePt t="2769" x="6321425" y="3178175"/>
          <p14:tracePt t="2777" x="6359525" y="3190875"/>
          <p14:tracePt t="2785" x="6421438" y="3216275"/>
          <p14:tracePt t="2793" x="6508750" y="3241675"/>
          <p14:tracePt t="2801" x="6621463" y="3241675"/>
          <p14:tracePt t="2809" x="6759575" y="3228975"/>
          <p14:tracePt t="2817" x="6884988" y="3216275"/>
          <p14:tracePt t="2825" x="6959600" y="3216275"/>
          <p14:tracePt t="3155" x="6997700" y="3203575"/>
          <p14:tracePt t="3163" x="7034213" y="3165475"/>
          <p14:tracePt t="3171" x="7110413" y="3128963"/>
          <p14:tracePt t="3179" x="7185025" y="3103563"/>
          <p14:tracePt t="3187" x="7285038" y="3078163"/>
          <p14:tracePt t="3195" x="7385050" y="3041650"/>
          <p14:tracePt t="3203" x="7497763" y="3016250"/>
          <p14:tracePt t="3211" x="7561263" y="2990850"/>
          <p14:tracePt t="3219" x="7610475" y="2978150"/>
          <p14:tracePt t="3227" x="7648575" y="2978150"/>
          <p14:tracePt t="3235" x="7661275" y="2965450"/>
          <p14:tracePt t="3259" x="7635875" y="2965450"/>
          <p14:tracePt t="3267" x="7610475" y="2965450"/>
          <p14:tracePt t="3274" x="7561263" y="2978150"/>
          <p14:tracePt t="3281" x="7523163" y="2990850"/>
          <p14:tracePt t="3291" x="7497763" y="3003550"/>
          <p14:tracePt t="3297" x="7472363" y="3003550"/>
          <p14:tracePt t="3305" x="7459663" y="3016250"/>
          <p14:tracePt t="3313" x="7448550" y="3016250"/>
          <p14:tracePt t="3321" x="7435850" y="3028950"/>
          <p14:tracePt t="3337" x="7423150" y="3028950"/>
          <p14:tracePt t="3345" x="7410450" y="3028950"/>
          <p14:tracePt t="4849" x="7197725" y="2978150"/>
          <p14:tracePt t="4857" x="6759575" y="2840038"/>
          <p14:tracePt t="4865" x="6283325" y="2703513"/>
          <p14:tracePt t="4873" x="5808663" y="2590800"/>
          <p14:tracePt t="4881" x="5370513" y="2490788"/>
          <p14:tracePt t="4889" x="5006975" y="2378075"/>
          <p14:tracePt t="4897" x="4794250" y="2314575"/>
          <p14:tracePt t="4905" x="4681538" y="2265363"/>
          <p14:tracePt t="4913" x="4643438" y="2227263"/>
          <p14:tracePt t="4938" x="4656138" y="2214563"/>
          <p14:tracePt t="4945" x="4694238" y="2214563"/>
          <p14:tracePt t="4953" x="4743450" y="2214563"/>
          <p14:tracePt t="4976" x="4906963" y="2290763"/>
          <p14:tracePt t="4983" x="4956175" y="2339975"/>
          <p14:tracePt t="4991" x="4981575" y="2390775"/>
          <p14:tracePt t="4999" x="4994275" y="2403475"/>
          <p14:tracePt t="5007" x="4994275" y="2414588"/>
          <p14:tracePt t="5023" x="4994275" y="2378075"/>
          <p14:tracePt t="5031" x="4994275" y="2339975"/>
          <p14:tracePt t="5039" x="5019675" y="2314575"/>
          <p14:tracePt t="5047" x="5119688" y="2303463"/>
          <p14:tracePt t="5055" x="5257800" y="2303463"/>
          <p14:tracePt t="5063" x="5370513" y="2314575"/>
          <p14:tracePt t="5072" x="5495925" y="2365375"/>
          <p14:tracePt t="5079" x="5645150" y="2414588"/>
          <p14:tracePt t="5088" x="5770563" y="2427288"/>
          <p14:tracePt t="5093" x="5957888" y="2452688"/>
          <p14:tracePt t="5101" x="6057900" y="2465388"/>
          <p14:tracePt t="5251" x="6070600" y="2465388"/>
          <p14:tracePt t="5307" x="5983288" y="2439988"/>
          <p14:tracePt t="5315" x="5870575" y="2390775"/>
          <p14:tracePt t="5323" x="5745163" y="2339975"/>
          <p14:tracePt t="5331" x="5632450" y="2339975"/>
          <p14:tracePt t="5340" x="5532438" y="2327275"/>
          <p14:tracePt t="5345" x="5470525" y="2314575"/>
          <p14:tracePt t="5353" x="5457825" y="2314575"/>
          <p14:tracePt t="5361" x="5457825" y="2303463"/>
          <p14:tracePt t="5369" x="5470525" y="2303463"/>
          <p14:tracePt t="5377" x="5507038" y="2303463"/>
          <p14:tracePt t="5385" x="5532438" y="2314575"/>
          <p14:tracePt t="5393" x="5545138" y="2314575"/>
          <p14:tracePt t="5401" x="5570538" y="2327275"/>
          <p14:tracePt t="5409" x="5570538" y="2339975"/>
          <p14:tracePt t="5425" x="5570538" y="2352675"/>
          <p14:tracePt t="5433" x="5557838" y="2352675"/>
          <p14:tracePt t="5441" x="5519738" y="2365375"/>
          <p14:tracePt t="5449" x="5470525" y="2378075"/>
          <p14:tracePt t="5457" x="5432425" y="2390775"/>
          <p14:tracePt t="5465" x="5407025" y="2390775"/>
          <p14:tracePt t="5474" x="5370513" y="2403475"/>
          <p14:tracePt t="5481" x="5345113" y="2439988"/>
          <p14:tracePt t="5488" x="5307013" y="2439988"/>
          <p14:tracePt t="5495" x="5281613" y="2452688"/>
          <p14:tracePt t="5504" x="5257800" y="2465388"/>
          <p14:tracePt t="5511" x="5232400" y="2465388"/>
          <p14:tracePt t="5519" x="5219700" y="2465388"/>
          <p14:tracePt t="5717" x="5232400" y="2452688"/>
          <p14:tracePt t="5725" x="5270500" y="2452688"/>
          <p14:tracePt t="5733" x="5357813" y="2439988"/>
          <p14:tracePt t="5739" x="5457825" y="2439988"/>
          <p14:tracePt t="5747" x="5557838" y="2427288"/>
          <p14:tracePt t="5755" x="5670550" y="2427288"/>
          <p14:tracePt t="5763" x="5757863" y="2427288"/>
          <p14:tracePt t="5771" x="5832475" y="2414588"/>
          <p14:tracePt t="5779" x="5883275" y="2403475"/>
          <p14:tracePt t="5788" x="5932488" y="2390775"/>
          <p14:tracePt t="5795" x="5970588" y="2378075"/>
          <p14:tracePt t="5804" x="5995988" y="2365375"/>
          <p14:tracePt t="5811" x="6021388" y="2365375"/>
          <p14:tracePt t="5820" x="6045200" y="2352675"/>
          <p14:tracePt t="5827" x="6083300" y="2339975"/>
          <p14:tracePt t="5835" x="6121400" y="2327275"/>
          <p14:tracePt t="5843" x="6183313" y="2327275"/>
          <p14:tracePt t="5851" x="6221413" y="2314575"/>
          <p14:tracePt t="5859" x="6283325" y="2303463"/>
          <p14:tracePt t="5865" x="6321425" y="2290763"/>
          <p14:tracePt t="5873" x="6370638" y="2278063"/>
          <p14:tracePt t="5881" x="6421438" y="2265363"/>
          <p14:tracePt t="5890" x="6472238" y="2265363"/>
          <p14:tracePt t="5897" x="6508750" y="2252663"/>
          <p14:tracePt t="5905" x="6572250" y="2239963"/>
          <p14:tracePt t="5913" x="6621463" y="2227263"/>
          <p14:tracePt t="5922" x="6659563" y="2214563"/>
          <p14:tracePt t="5929" x="6734175" y="2201863"/>
          <p14:tracePt t="5937" x="6772275" y="2201863"/>
          <p14:tracePt t="5945" x="6808788" y="2190750"/>
          <p14:tracePt t="5960" x="6846888" y="2165350"/>
          <p14:tracePt t="5961" x="6872288" y="2152650"/>
          <p14:tracePt t="5970" x="6910388" y="2152650"/>
          <p14:tracePt t="5977" x="6910388" y="2139950"/>
          <p14:tracePt t="5985" x="6921500" y="2139950"/>
          <p14:tracePt t="6141" x="6934200" y="2139950"/>
          <p14:tracePt t="6149" x="6934200" y="2127250"/>
          <p14:tracePt t="6157" x="6946900" y="2127250"/>
          <p14:tracePt t="6165" x="6959600" y="2114550"/>
          <p14:tracePt t="6921" x="6972300" y="2114550"/>
          <p14:tracePt t="7009" x="6985000" y="2114550"/>
          <p14:tracePt t="7017" x="6985000" y="2101850"/>
          <p14:tracePt t="7025" x="6997700" y="2101850"/>
          <p14:tracePt t="7033" x="6997700" y="2089150"/>
          <p14:tracePt t="7039" x="7010400" y="2089150"/>
          <p14:tracePt t="8253" x="6985000" y="2089150"/>
          <p14:tracePt t="8261" x="6946900" y="2127250"/>
          <p14:tracePt t="8269" x="6872288" y="2165350"/>
          <p14:tracePt t="8277" x="6772275" y="2190750"/>
          <p14:tracePt t="8286" x="6634163" y="2201863"/>
          <p14:tracePt t="8293" x="6508750" y="2214563"/>
          <p14:tracePt t="8302" x="6346825" y="2214563"/>
          <p14:tracePt t="8309" x="6196013" y="2227263"/>
          <p14:tracePt t="8318" x="6045200" y="2239963"/>
          <p14:tracePt t="8325" x="5932488" y="2252663"/>
          <p14:tracePt t="8331" x="5821363" y="2265363"/>
          <p14:tracePt t="8339" x="5719763" y="2278063"/>
          <p14:tracePt t="8347" x="5619750" y="2290763"/>
          <p14:tracePt t="8355" x="5532438" y="2303463"/>
          <p14:tracePt t="8363" x="5483225" y="2314575"/>
          <p14:tracePt t="8371" x="5445125" y="2314575"/>
          <p14:tracePt t="8379" x="5407025" y="2327275"/>
          <p14:tracePt t="8387" x="5383213" y="2339975"/>
          <p14:tracePt t="8395" x="5345113" y="2339975"/>
          <p14:tracePt t="8404" x="5307013" y="2365375"/>
          <p14:tracePt t="8411" x="5257800" y="2378075"/>
          <p14:tracePt t="8419" x="5181600" y="2390775"/>
          <p14:tracePt t="8427" x="5068888" y="2403475"/>
          <p14:tracePt t="8435" x="4968875" y="2414588"/>
          <p14:tracePt t="8443" x="4868863" y="2427288"/>
          <p14:tracePt t="8449" x="4794250" y="2452688"/>
          <p14:tracePt t="8457" x="4732338" y="2490788"/>
          <p14:tracePt t="8465" x="4694238" y="2503488"/>
          <p14:tracePt t="8473" x="4643438" y="2527300"/>
          <p14:tracePt t="8481" x="4619625" y="2540000"/>
          <p14:tracePt t="8489" x="4606925" y="2540000"/>
          <p14:tracePt t="8497" x="4594225" y="2540000"/>
          <p14:tracePt t="8599" x="4594225" y="2552700"/>
          <p14:tracePt t="8615" x="4606925" y="2565400"/>
          <p14:tracePt t="8623" x="4630738" y="2565400"/>
          <p14:tracePt t="8631" x="4656138" y="2578100"/>
          <p14:tracePt t="8639" x="4668838" y="2590800"/>
          <p14:tracePt t="8647" x="4681538" y="2590800"/>
          <p14:tracePt t="8655" x="4694238" y="2590800"/>
          <p14:tracePt t="8663" x="4706938" y="2590800"/>
          <p14:tracePt t="8671" x="4719638" y="2603500"/>
          <p14:tracePt t="8679" x="4732338" y="2603500"/>
          <p14:tracePt t="8687" x="4743450" y="2603500"/>
          <p14:tracePt t="8695" x="4743450" y="2616200"/>
          <p14:tracePt t="8741" x="4756150" y="2616200"/>
          <p14:tracePt t="8757" x="4756150" y="2627313"/>
          <p14:tracePt t="8797" x="4768850" y="2627313"/>
          <p14:tracePt t="8813" x="4781550" y="2640013"/>
          <p14:tracePt t="8821" x="4781550" y="2652713"/>
          <p14:tracePt t="8859" x="4781550" y="2665413"/>
          <p14:tracePt t="8883" x="4781550" y="2678113"/>
          <p14:tracePt t="8899" x="4794250" y="2690813"/>
          <p14:tracePt t="8907" x="4794250" y="2703513"/>
          <p14:tracePt t="8915" x="4806950" y="2716213"/>
          <p14:tracePt t="8923" x="4819650" y="2716213"/>
          <p14:tracePt t="8931" x="4819650" y="2728913"/>
          <p14:tracePt t="8939" x="4832350" y="2740025"/>
          <p14:tracePt t="8955" x="4868863" y="2765425"/>
          <p14:tracePt t="8963" x="4881563" y="2765425"/>
          <p14:tracePt t="8971" x="4894263" y="2778125"/>
          <p14:tracePt t="8977" x="4906963" y="2778125"/>
          <p14:tracePt t="8984" x="4932363" y="2790825"/>
          <p14:tracePt t="8993" x="4956175" y="2803525"/>
          <p14:tracePt t="9001" x="4981575" y="2816225"/>
          <p14:tracePt t="9009" x="5006975" y="2816225"/>
          <p14:tracePt t="9018" x="5032375" y="2828925"/>
          <p14:tracePt t="9025" x="5045075" y="2840038"/>
          <p14:tracePt t="9034" x="5057775" y="2840038"/>
          <p14:tracePt t="9049" x="5068888" y="2840038"/>
          <p14:tracePt t="9065" x="5081588" y="2840038"/>
          <p14:tracePt t="9073" x="5094288" y="2840038"/>
          <p14:tracePt t="9081" x="5106988" y="2852738"/>
          <p14:tracePt t="9089" x="5119688" y="2852738"/>
          <p14:tracePt t="9095" x="5132388" y="2865438"/>
          <p14:tracePt t="9103" x="5157788" y="2878138"/>
          <p14:tracePt t="9111" x="5181600" y="2878138"/>
          <p14:tracePt t="9119" x="5207000" y="2890838"/>
          <p14:tracePt t="9127" x="5219700" y="2890838"/>
          <p14:tracePt t="9135" x="5245100" y="2903538"/>
          <p14:tracePt t="9143" x="5257800" y="2903538"/>
          <p14:tracePt t="9151" x="5270500" y="2916238"/>
          <p14:tracePt t="9167" x="5281613" y="2916238"/>
          <p14:tracePt t="9184" x="5294313" y="2916238"/>
          <p14:tracePt t="9199" x="5307013" y="2916238"/>
          <p14:tracePt t="9207" x="5319713" y="2916238"/>
          <p14:tracePt t="9223" x="5332413" y="2928938"/>
          <p14:tracePt t="9253" x="5345113" y="2928938"/>
          <p14:tracePt t="9277" x="5357813" y="2928938"/>
          <p14:tracePt t="9301" x="5370513" y="2928938"/>
          <p14:tracePt t="34867" x="5270500" y="2941638"/>
          <p14:tracePt t="34876" x="5119688" y="2952750"/>
          <p14:tracePt t="34883" x="5094288" y="2952750"/>
          <p14:tracePt t="34893" x="5094288" y="2941638"/>
          <p14:tracePt t="34899" x="5145088" y="2903538"/>
          <p14:tracePt t="34907" x="5245100" y="2840038"/>
          <p14:tracePt t="34915" x="5407025" y="2752725"/>
          <p14:tracePt t="34923" x="5583238" y="2640013"/>
          <p14:tracePt t="34931" x="5719763" y="2578100"/>
          <p14:tracePt t="34939" x="5808663" y="2540000"/>
          <p14:tracePt t="34947" x="5832475" y="2540000"/>
          <p14:tracePt t="34963" x="5832475" y="2527300"/>
          <p14:tracePt t="35009" x="5821363" y="2516188"/>
          <p14:tracePt t="35017" x="5795963" y="2516188"/>
          <p14:tracePt t="35033" x="5770563" y="2516188"/>
          <p14:tracePt t="35048" x="5757863" y="2527300"/>
          <p14:tracePt t="35057" x="5757863" y="2565400"/>
          <p14:tracePt t="35065" x="5732463" y="2616200"/>
          <p14:tracePt t="35073" x="5695950" y="2652713"/>
          <p14:tracePt t="35081" x="5683250" y="2678113"/>
          <p14:tracePt t="35089" x="5645150" y="2716213"/>
          <p14:tracePt t="35097" x="5595938" y="2752725"/>
          <p14:tracePt t="35105" x="5532438" y="2803525"/>
          <p14:tracePt t="35111" x="5457825" y="2840038"/>
          <p14:tracePt t="35119" x="5383213" y="2878138"/>
          <p14:tracePt t="35127" x="5281613" y="2916238"/>
          <p14:tracePt t="35135" x="5181600" y="2952750"/>
          <p14:tracePt t="35143" x="5057775" y="2990850"/>
          <p14:tracePt t="35151" x="4919663" y="3041650"/>
          <p14:tracePt t="35158" x="4768850" y="3078163"/>
          <p14:tracePt t="35167" x="4568825" y="3141663"/>
          <p14:tracePt t="35175" x="4394200" y="3190875"/>
          <p14:tracePt t="35183" x="4217988" y="3254375"/>
          <p14:tracePt t="35192" x="4043363" y="3303588"/>
          <p14:tracePt t="35199" x="3892550" y="3341688"/>
          <p14:tracePt t="35207" x="3756025" y="3378200"/>
          <p14:tracePt t="35215" x="3654425" y="3416300"/>
          <p14:tracePt t="35223" x="3579813" y="3454400"/>
          <p14:tracePt t="35231" x="3505200" y="3479800"/>
          <p14:tracePt t="35239" x="3479800" y="3503613"/>
          <p14:tracePt t="35245" x="3467100" y="3503613"/>
          <p14:tracePt t="35253" x="3454400" y="3516313"/>
          <p14:tracePt t="35261" x="3441700" y="3516313"/>
          <p14:tracePt t="35269" x="3441700" y="3529013"/>
          <p14:tracePt t="35277" x="3429000" y="3541713"/>
          <p14:tracePt t="35285" x="3429000" y="3554413"/>
          <p14:tracePt t="35294" x="3417888" y="3579813"/>
          <p14:tracePt t="35301" x="3392488" y="3603625"/>
          <p14:tracePt t="35309" x="3367088" y="3654425"/>
          <p14:tracePt t="35317" x="3328988" y="3692525"/>
          <p14:tracePt t="35325" x="3292475" y="3741738"/>
          <p14:tracePt t="35333" x="3254375" y="3767138"/>
          <p14:tracePt t="35342" x="3228975" y="3792538"/>
          <p14:tracePt t="35349" x="3216275" y="3829050"/>
          <p14:tracePt t="35357" x="3192463" y="3841750"/>
          <p14:tracePt t="35365" x="3179763" y="3867150"/>
          <p14:tracePt t="35371" x="3179763" y="3892550"/>
          <p14:tracePt t="35451" x="3179763" y="3905250"/>
          <p14:tracePt t="35459" x="3192463" y="3905250"/>
          <p14:tracePt t="35467" x="3205163" y="3905250"/>
          <p14:tracePt t="35491" x="3216275" y="3905250"/>
          <p14:tracePt t="35505" x="3228975" y="3905250"/>
          <p14:tracePt t="35513" x="3228975" y="3892550"/>
          <p14:tracePt t="35521" x="3241675" y="3879850"/>
          <p14:tracePt t="35529" x="3254375" y="3879850"/>
          <p14:tracePt t="35561" x="3267075" y="3867150"/>
          <p14:tracePt t="35813" x="3254375" y="3867150"/>
          <p14:tracePt t="35853" x="3241675" y="3867150"/>
          <p14:tracePt t="48141" x="3228975" y="3867150"/>
          <p14:tracePt t="48173" x="3254375" y="3879850"/>
          <p14:tracePt t="48181" x="3328988" y="3905250"/>
          <p14:tracePt t="48189" x="3417888" y="3941763"/>
          <p14:tracePt t="48197" x="3492500" y="3954463"/>
          <p14:tracePt t="48203" x="3567113" y="3967163"/>
          <p14:tracePt t="48212" x="3692525" y="3992563"/>
          <p14:tracePt t="48219" x="3867150" y="4041775"/>
          <p14:tracePt t="48227" x="4068763" y="4067175"/>
          <p14:tracePt t="48235" x="4368800" y="4105275"/>
          <p14:tracePt t="48243" x="4681538" y="4141788"/>
          <p14:tracePt t="48251" x="5032375" y="4167188"/>
          <p14:tracePt t="48259" x="5445125" y="4179888"/>
          <p14:tracePt t="48267" x="5895975" y="4179888"/>
          <p14:tracePt t="48275" x="6346825" y="4154488"/>
          <p14:tracePt t="48283" x="6759575" y="4105275"/>
          <p14:tracePt t="48291" x="7210425" y="4092575"/>
          <p14:tracePt t="48299" x="7597775" y="4067175"/>
          <p14:tracePt t="48307" x="7961313" y="4005263"/>
          <p14:tracePt t="48315" x="8248650" y="3954463"/>
          <p14:tracePt t="48323" x="8586788" y="3892550"/>
          <p14:tracePt t="48331" x="8924925" y="3879850"/>
          <p14:tracePt t="48339" x="9312275" y="3854450"/>
          <p14:tracePt t="48346" x="9688513" y="3829050"/>
          <p14:tracePt t="48353" x="10013950" y="3816350"/>
          <p14:tracePt t="48361" x="10288588" y="3803650"/>
          <p14:tracePt t="48369" x="10602913" y="3779838"/>
          <p14:tracePt t="48377" x="10890250" y="3767138"/>
          <p14:tracePt t="48385" x="11141075" y="3741738"/>
          <p14:tracePt t="48393" x="11341100" y="3741738"/>
          <p14:tracePt t="48401" x="11528425" y="3729038"/>
          <p14:tracePt t="48409" x="11679238" y="3703638"/>
          <p14:tracePt t="48417" x="11815763" y="3679825"/>
          <p14:tracePt t="48425" x="11917363" y="3667125"/>
          <p14:tracePt t="48433" x="11979275" y="3654425"/>
          <p14:tracePt t="48441" x="12028488" y="3641725"/>
          <p14:tracePt t="48449" x="12066588" y="3629025"/>
          <p14:tracePt t="48457" x="12091988" y="3629025"/>
          <p14:tracePt t="48463" x="12130088" y="36290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4D64-4BB6-414E-B4AF-892CECC8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pPr algn="ctr"/>
            <a:r>
              <a:rPr lang="en-US" dirty="0"/>
              <a:t>Practice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A4A9-0EC1-434A-A6CE-4DD09710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140359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A typical practice day will include either playing 9-18 holes or a rotation around 3 stations at the practice facility at the Player or Palmer.</a:t>
            </a:r>
          </a:p>
          <a:p>
            <a:r>
              <a:rPr lang="en-US" dirty="0"/>
              <a:t>These stations include a putting station, range station and a short game station.</a:t>
            </a:r>
          </a:p>
          <a:p>
            <a:r>
              <a:rPr lang="en-US" dirty="0"/>
              <a:t>You may be given a specific assignment for that day at each station, or you may be able to work on what skills you need to focus on at each station. </a:t>
            </a:r>
          </a:p>
          <a:p>
            <a:r>
              <a:rPr lang="en-US" dirty="0"/>
              <a:t>As coaches, we can be flexible based on the individual needs of each player.</a:t>
            </a:r>
          </a:p>
          <a:p>
            <a:r>
              <a:rPr lang="en-US" dirty="0"/>
              <a:t>Each station will be approximately 20-30 minutes.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6334BE-0B51-4DC5-A1B6-7B9D920CF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98"/>
    </mc:Choice>
    <mc:Fallback>
      <p:transition spd="slow" advTm="53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95" x="11979275" y="2214563"/>
          <p14:tracePt t="903" x="11841163" y="2190750"/>
          <p14:tracePt t="912" x="11691938" y="2178050"/>
          <p14:tracePt t="919" x="11566525" y="2165350"/>
          <p14:tracePt t="929" x="11466513" y="2165350"/>
          <p14:tracePt t="935" x="11366500" y="2152650"/>
          <p14:tracePt t="944" x="11266488" y="2139950"/>
          <p14:tracePt t="951" x="11177588" y="2127250"/>
          <p14:tracePt t="959" x="11115675" y="2127250"/>
          <p14:tracePt t="967" x="11041063" y="2127250"/>
          <p14:tracePt t="975" x="10990263" y="2127250"/>
          <p14:tracePt t="981" x="10939463" y="2127250"/>
          <p14:tracePt t="989" x="10902950" y="2139950"/>
          <p14:tracePt t="997" x="10852150" y="2152650"/>
          <p14:tracePt t="1005" x="10815638" y="2165350"/>
          <p14:tracePt t="1014" x="10790238" y="2178050"/>
          <p14:tracePt t="1021" x="10764838" y="2178050"/>
          <p14:tracePt t="1029" x="10739438" y="2190750"/>
          <p14:tracePt t="1037" x="10726738" y="2201863"/>
          <p14:tracePt t="1131" x="10715625" y="2201863"/>
          <p14:tracePt t="40788" x="10652125" y="2214563"/>
          <p14:tracePt t="40795" x="10539413" y="2227263"/>
          <p14:tracePt t="40803" x="10477500" y="2252663"/>
          <p14:tracePt t="40811" x="10414000" y="2265363"/>
          <p14:tracePt t="40819" x="10390188" y="2278063"/>
          <p14:tracePt t="40827" x="10364788" y="2278063"/>
          <p14:tracePt t="40889" x="10377488" y="2278063"/>
          <p14:tracePt t="40906" x="10390188" y="2278063"/>
          <p14:tracePt t="40938" x="10401300" y="2278063"/>
          <p14:tracePt t="40945" x="10414000" y="2278063"/>
          <p14:tracePt t="40953" x="10452100" y="2303463"/>
          <p14:tracePt t="40961" x="10490200" y="2365375"/>
          <p14:tracePt t="40969" x="10539413" y="2439988"/>
          <p14:tracePt t="40977" x="10602913" y="2527300"/>
          <p14:tracePt t="40985" x="10652125" y="2640013"/>
          <p14:tracePt t="40994" x="10702925" y="2728913"/>
          <p14:tracePt t="41001" x="10764838" y="2803525"/>
          <p14:tracePt t="41007" x="10877550" y="2890838"/>
          <p14:tracePt t="41015" x="10977563" y="2965450"/>
          <p14:tracePt t="41023" x="11090275" y="3054350"/>
          <p14:tracePt t="41031" x="11202988" y="3103563"/>
          <p14:tracePt t="41039" x="11290300" y="3154363"/>
          <p14:tracePt t="41047" x="11366500" y="3203575"/>
          <p14:tracePt t="41056" x="11441113" y="3241675"/>
          <p14:tracePt t="41063" x="11503025" y="3267075"/>
          <p14:tracePt t="41072" x="11579225" y="3290888"/>
          <p14:tracePt t="41079" x="11666538" y="3328988"/>
          <p14:tracePt t="41088" x="11779250" y="3341688"/>
          <p14:tracePt t="41095" x="11879263" y="3354388"/>
          <p14:tracePt t="41103" x="11953875" y="3354388"/>
          <p14:tracePt t="41111" x="11991975" y="3354388"/>
          <p14:tracePt t="41119" x="12028488" y="3354388"/>
          <p14:tracePt t="41127" x="12028488" y="3341688"/>
          <p14:tracePt t="41276" x="12053888" y="3341688"/>
          <p14:tracePt t="45009" x="12130088" y="3479800"/>
          <p14:tracePt t="45019" x="12091988" y="3503613"/>
          <p14:tracePt t="45025" x="12053888" y="3503613"/>
          <p14:tracePt t="45034" x="12028488" y="3516313"/>
          <p14:tracePt t="45041" x="12004675" y="3529013"/>
          <p14:tracePt t="45049" x="11979275" y="3529013"/>
          <p14:tracePt t="45057" x="11953875" y="3541713"/>
          <p14:tracePt t="45065" x="11928475" y="3554413"/>
          <p14:tracePt t="45073" x="11891963" y="3567113"/>
          <p14:tracePt t="45081" x="11866563" y="3567113"/>
          <p14:tracePt t="45089" x="11853863" y="3579813"/>
          <p14:tracePt t="45097" x="11828463" y="3590925"/>
          <p14:tracePt t="45105" x="11791950" y="3603625"/>
          <p14:tracePt t="45113" x="11766550" y="3603625"/>
          <p14:tracePt t="49421" x="11791950" y="3616325"/>
          <p14:tracePt t="49429" x="11853863" y="3629025"/>
          <p14:tracePt t="49437" x="11917363" y="3641725"/>
          <p14:tracePt t="49445" x="11991975" y="3654425"/>
          <p14:tracePt t="49453" x="12079288" y="3667125"/>
          <p14:tracePt t="49461" x="12153900" y="36671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AC5C-F85F-4845-9167-031F93D1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  <a:noFill/>
        </p:spPr>
        <p:txBody>
          <a:bodyPr/>
          <a:lstStyle/>
          <a:p>
            <a:pPr algn="ctr"/>
            <a:r>
              <a:rPr lang="en-US" dirty="0"/>
              <a:t>Practice 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C8FB-9CB8-42D9-BC0A-B3CA115F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2"/>
            <a:ext cx="10515600" cy="5023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polite and respectful to all team members, golf course staff, country club members, and the overall golf course itself.</a:t>
            </a:r>
          </a:p>
          <a:p>
            <a:r>
              <a:rPr lang="en-US" dirty="0"/>
              <a:t>Focus </a:t>
            </a:r>
          </a:p>
          <a:p>
            <a:r>
              <a:rPr lang="en-US" dirty="0"/>
              <a:t>Give 100%</a:t>
            </a:r>
          </a:p>
          <a:p>
            <a:r>
              <a:rPr lang="en-US" dirty="0"/>
              <a:t>Support your teammates efforts, we all have a common team goal.</a:t>
            </a:r>
          </a:p>
          <a:p>
            <a:r>
              <a:rPr lang="en-US" dirty="0"/>
              <a:t>Forget about school for 2 hours</a:t>
            </a:r>
          </a:p>
          <a:p>
            <a:r>
              <a:rPr lang="en-US" dirty="0"/>
              <a:t>Forget about teenage drama for 2 hours</a:t>
            </a:r>
          </a:p>
          <a:p>
            <a:r>
              <a:rPr lang="en-US" dirty="0"/>
              <a:t>Forget about life for 2 hours</a:t>
            </a:r>
          </a:p>
          <a:p>
            <a:r>
              <a:rPr lang="en-US" dirty="0"/>
              <a:t>You are at the golf course, be at the golf course in mind, body and spirit.</a:t>
            </a:r>
          </a:p>
          <a:p>
            <a:r>
              <a:rPr lang="en-US" dirty="0"/>
              <a:t>Be a positive example of what it means to be a Woodlands HS Golfer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2F140E-542C-4ADD-A8BE-B9C4739DEB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29"/>
    </mc:Choice>
    <mc:Fallback>
      <p:transition spd="slow" advTm="141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6" x="12141200" y="3316288"/>
          <p14:tracePt t="524" x="12130088" y="3316288"/>
          <p14:tracePt t="104332" x="12117388" y="3316288"/>
          <p14:tracePt t="104346" x="12117388" y="3303588"/>
          <p14:tracePt t="104377" x="12079288" y="3316288"/>
          <p14:tracePt t="104385" x="11928475" y="3367088"/>
          <p14:tracePt t="104393" x="11728450" y="3429000"/>
          <p14:tracePt t="104401" x="11453813" y="3503613"/>
          <p14:tracePt t="104410" x="11241088" y="3603625"/>
          <p14:tracePt t="104417" x="11015663" y="3692525"/>
          <p14:tracePt t="104425" x="10802938" y="3792538"/>
          <p14:tracePt t="104433" x="10564813" y="3916363"/>
          <p14:tracePt t="104442" x="10377488" y="4005263"/>
          <p14:tracePt t="104449" x="10252075" y="4092575"/>
          <p14:tracePt t="104458" x="10164763" y="4167188"/>
          <p14:tracePt t="104463" x="10075863" y="4241800"/>
          <p14:tracePt t="104473" x="10001250" y="4330700"/>
          <p14:tracePt t="104479" x="9926638" y="4418013"/>
          <p14:tracePt t="104487" x="9863138" y="4492625"/>
          <p14:tracePt t="104495" x="9788525" y="4567238"/>
          <p14:tracePt t="104503" x="9688513" y="4656138"/>
          <p14:tracePt t="104511" x="9613900" y="4718050"/>
          <p14:tracePt t="104519" x="9537700" y="4779963"/>
          <p14:tracePt t="104527" x="9488488" y="4818063"/>
          <p14:tracePt t="104535" x="9450388" y="4843463"/>
          <p14:tracePt t="104544" x="9437688" y="4868863"/>
          <p14:tracePt t="104551" x="9424988" y="4868863"/>
          <p14:tracePt t="104560" x="9413875" y="4879975"/>
          <p14:tracePt t="104567" x="9401175" y="4879975"/>
          <p14:tracePt t="104575" x="9401175" y="4892675"/>
          <p14:tracePt t="104583" x="9388475" y="4905375"/>
          <p14:tracePt t="104589" x="9363075" y="4905375"/>
          <p14:tracePt t="104597" x="9312275" y="4918075"/>
          <p14:tracePt t="104606" x="9237663" y="4930775"/>
          <p14:tracePt t="104613" x="9163050" y="4930775"/>
          <p14:tracePt t="104623" x="9037638" y="4930775"/>
          <p14:tracePt t="104629" x="8924925" y="4930775"/>
          <p14:tracePt t="104638" x="8799513" y="4918075"/>
          <p14:tracePt t="104645" x="8686800" y="4905375"/>
          <p14:tracePt t="104653" x="8548688" y="4892675"/>
          <p14:tracePt t="104662" x="8386763" y="4879975"/>
          <p14:tracePt t="104669" x="8223250" y="4879975"/>
          <p14:tracePt t="104677" x="8048625" y="4868863"/>
          <p14:tracePt t="104685" x="7874000" y="4843463"/>
          <p14:tracePt t="104693" x="7697788" y="4830763"/>
          <p14:tracePt t="104702" x="7523163" y="4830763"/>
          <p14:tracePt t="104710" x="7372350" y="4879975"/>
          <p14:tracePt t="104715" x="7210425" y="4918075"/>
          <p14:tracePt t="104724" x="7059613" y="4956175"/>
          <p14:tracePt t="104731" x="6910388" y="5018088"/>
          <p14:tracePt t="104739" x="6784975" y="5056188"/>
          <p14:tracePt t="104747" x="6746875" y="5092700"/>
          <p14:tracePt t="104756" x="6734175" y="5092700"/>
          <p14:tracePt t="104779" x="6759575" y="5092700"/>
          <p14:tracePt t="104788" x="6797675" y="5092700"/>
          <p14:tracePt t="104795" x="6808788" y="5092700"/>
          <p14:tracePt t="104803" x="6834188" y="5092700"/>
          <p14:tracePt t="104811" x="6859588" y="5092700"/>
          <p14:tracePt t="104819" x="6884988" y="5092700"/>
          <p14:tracePt t="104827" x="6910388" y="5092700"/>
          <p14:tracePt t="104835" x="6959600" y="5105400"/>
          <p14:tracePt t="104842" x="6997700" y="5105400"/>
          <p14:tracePt t="104849" x="7034213" y="5105400"/>
          <p14:tracePt t="104858" x="7097713" y="5105400"/>
          <p14:tracePt t="104865" x="7134225" y="5105400"/>
          <p14:tracePt t="104873" x="7172325" y="5105400"/>
          <p14:tracePt t="104881" x="7197725" y="5105400"/>
          <p14:tracePt t="104891" x="7223125" y="5105400"/>
          <p14:tracePt t="104897" x="7235825" y="5092700"/>
          <p14:tracePt t="104929" x="7235825" y="5118100"/>
          <p14:tracePt t="104938" x="7223125" y="5168900"/>
          <p14:tracePt t="104946" x="7185025" y="5268913"/>
          <p14:tracePt t="104954" x="7172325" y="5368925"/>
          <p14:tracePt t="104961" x="7172325" y="5481638"/>
          <p14:tracePt t="104967" x="7172325" y="5630863"/>
          <p14:tracePt t="104976" x="7172325" y="5732463"/>
          <p14:tracePt t="105308" x="7134225" y="5732463"/>
          <p14:tracePt t="105316" x="7123113" y="5719763"/>
          <p14:tracePt t="105324" x="7097713" y="5694363"/>
          <p14:tracePt t="105332" x="7072313" y="5681663"/>
          <p14:tracePt t="105340" x="7072313" y="5656263"/>
          <p14:tracePt t="105348" x="7059613" y="5643563"/>
          <p14:tracePt t="105356" x="7059613" y="5619750"/>
          <p14:tracePt t="105362" x="7059613" y="5581650"/>
          <p14:tracePt t="105370" x="7072313" y="5543550"/>
          <p14:tracePt t="105377" x="7072313" y="5507038"/>
          <p14:tracePt t="105386" x="7085013" y="5430838"/>
          <p14:tracePt t="105394" x="7123113" y="5381625"/>
          <p14:tracePt t="105402" x="7159625" y="5305425"/>
          <p14:tracePt t="105410" x="7159625" y="5281613"/>
          <p14:tracePt t="105426" x="7159625" y="5268913"/>
          <p14:tracePt t="105450" x="7159625" y="5256213"/>
          <p14:tracePt t="105458" x="7172325" y="5256213"/>
          <p14:tracePt t="105474" x="7172325" y="5243513"/>
          <p14:tracePt t="105496" x="7185025" y="5243513"/>
          <p14:tracePt t="105527" x="7185025" y="5230813"/>
          <p14:tracePt t="105536" x="7197725" y="5218113"/>
          <p14:tracePt t="105560" x="7197725" y="5205413"/>
          <p14:tracePt t="105567" x="7210425" y="5205413"/>
          <p14:tracePt t="105576" x="7210425" y="5194300"/>
          <p14:tracePt t="105584" x="7223125" y="5194300"/>
          <p14:tracePt t="105600" x="7223125" y="5181600"/>
          <p14:tracePt t="105608" x="7235825" y="5168900"/>
          <p14:tracePt t="105646" x="7235825" y="5156200"/>
          <p14:tracePt t="105655" x="7246938" y="5156200"/>
          <p14:tracePt t="105662" x="7246938" y="5143500"/>
          <p14:tracePt t="105677" x="7246938" y="5130800"/>
          <p14:tracePt t="105686" x="7259638" y="5118100"/>
          <p14:tracePt t="105694" x="7259638" y="5092700"/>
          <p14:tracePt t="105710" x="7259638" y="5081588"/>
          <p14:tracePt t="105868" x="7272338" y="5081588"/>
          <p14:tracePt t="105874" x="7272338" y="5068888"/>
          <p14:tracePt t="105882" x="7297738" y="5068888"/>
          <p14:tracePt t="105890" x="7323138" y="5056188"/>
          <p14:tracePt t="105907" x="7385050" y="5043488"/>
          <p14:tracePt t="105914" x="7410450" y="5030788"/>
          <p14:tracePt t="105921" x="7435850" y="5018088"/>
          <p14:tracePt t="105930" x="7472363" y="5018088"/>
          <p14:tracePt t="105939" x="7523163" y="5005388"/>
          <p14:tracePt t="105946" x="7597775" y="4992688"/>
          <p14:tracePt t="105955" x="7685088" y="4981575"/>
          <p14:tracePt t="105962" x="7785100" y="4956175"/>
          <p14:tracePt t="105970" x="7897813" y="4930775"/>
          <p14:tracePt t="105977" x="8010525" y="4892675"/>
          <p14:tracePt t="105986" x="8148638" y="4879975"/>
          <p14:tracePt t="105993" x="8261350" y="4856163"/>
          <p14:tracePt t="106000" x="8412163" y="4843463"/>
          <p14:tracePt t="106007" x="8548688" y="4843463"/>
          <p14:tracePt t="106016" x="8686800" y="4830763"/>
          <p14:tracePt t="106024" x="8812213" y="4830763"/>
          <p14:tracePt t="106031" x="8963025" y="4818063"/>
          <p14:tracePt t="106040" x="9099550" y="4805363"/>
          <p14:tracePt t="106047" x="9224963" y="4792663"/>
          <p14:tracePt t="106056" x="9375775" y="4779963"/>
          <p14:tracePt t="106064" x="9525000" y="4768850"/>
          <p14:tracePt t="106071" x="9688513" y="4756150"/>
          <p14:tracePt t="106080" x="9852025" y="4743450"/>
          <p14:tracePt t="106089" x="10026650" y="4730750"/>
          <p14:tracePt t="106096" x="10177463" y="4692650"/>
          <p14:tracePt t="106105" x="10326688" y="4656138"/>
          <p14:tracePt t="106112" x="10477500" y="4630738"/>
          <p14:tracePt t="106120" x="10626725" y="4579938"/>
          <p14:tracePt t="106127" x="10726738" y="4567238"/>
          <p14:tracePt t="106134" x="10839450" y="4543425"/>
          <p14:tracePt t="106142" x="10915650" y="4505325"/>
          <p14:tracePt t="106150" x="10977563" y="4505325"/>
          <p14:tracePt t="106157" x="11028363" y="4479925"/>
          <p14:tracePt t="106165" x="11077575" y="4467225"/>
          <p14:tracePt t="106174" x="11115675" y="4443413"/>
          <p14:tracePt t="106182" x="11141075" y="4430713"/>
          <p14:tracePt t="106190" x="11177588" y="4418013"/>
          <p14:tracePt t="106197" x="11202988" y="4405313"/>
          <p14:tracePt t="106206" x="11228388" y="4367213"/>
          <p14:tracePt t="106214" x="11277600" y="4341813"/>
          <p14:tracePt t="106221" x="11315700" y="4318000"/>
          <p14:tracePt t="106230" x="11353800" y="4279900"/>
          <p14:tracePt t="106238" x="11415713" y="4254500"/>
          <p14:tracePt t="106246" x="11490325" y="4217988"/>
          <p14:tracePt t="106254" x="11591925" y="4179888"/>
          <p14:tracePt t="106260" x="11703050" y="4129088"/>
          <p14:tracePt t="106267" x="11815763" y="4105275"/>
          <p14:tracePt t="106275" x="11928475" y="4067175"/>
          <p14:tracePt t="106284" x="12028488" y="4041775"/>
          <p14:tracePt t="106292" x="12130088" y="40052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010C-88A8-4186-9C1C-16D249AB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Practice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0326-B637-4CC6-9EA8-9FC18AA00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/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Don’t skip practice</a:t>
            </a:r>
          </a:p>
          <a:p>
            <a:endParaRPr lang="en-US" dirty="0"/>
          </a:p>
          <a:p>
            <a:r>
              <a:rPr lang="en-US" dirty="0"/>
              <a:t>Don’t schedule Dr appointments during practice</a:t>
            </a:r>
          </a:p>
          <a:p>
            <a:endParaRPr lang="en-US" dirty="0"/>
          </a:p>
          <a:p>
            <a:r>
              <a:rPr lang="en-US" dirty="0"/>
              <a:t>Don’t do anything on the course or practice area that could draw attention to yourself or the team in a negative way.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8486853-E4E9-4F24-B95D-CC28D2048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31"/>
    </mc:Choice>
    <mc:Fallback>
      <p:transition spd="slow" advTm="103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8" x="11941175" y="3454400"/>
          <p14:tracePt t="617" x="11815763" y="3454400"/>
          <p14:tracePt t="624" x="11715750" y="3454400"/>
          <p14:tracePt t="632" x="11628438" y="3441700"/>
          <p14:tracePt t="640" x="11566525" y="3441700"/>
          <p14:tracePt t="649" x="11528425" y="3429000"/>
          <p14:tracePt t="656" x="11503025" y="3429000"/>
          <p14:tracePt t="665" x="11490325" y="3416300"/>
          <p14:tracePt t="680" x="11490325" y="3403600"/>
          <p14:tracePt t="734" x="11490325" y="3378200"/>
          <p14:tracePt t="742" x="11490325" y="3367088"/>
          <p14:tracePt t="758" x="11490325" y="3354388"/>
          <p14:tracePt t="782" x="11490325" y="3341688"/>
          <p14:tracePt t="798" x="11490325" y="3328988"/>
          <p14:tracePt t="830" x="11490325" y="3316288"/>
          <p14:tracePt t="96445" x="11415713" y="3341688"/>
          <p14:tracePt t="96452" x="11277600" y="3390900"/>
          <p14:tracePt t="96460" x="11141075" y="3429000"/>
          <p14:tracePt t="96468" x="11041063" y="3479800"/>
          <p14:tracePt t="96476" x="10928350" y="3516313"/>
          <p14:tracePt t="96484" x="10864850" y="3554413"/>
          <p14:tracePt t="96492" x="10815638" y="3567113"/>
          <p14:tracePt t="96500" x="10777538" y="3590925"/>
          <p14:tracePt t="96508" x="10752138" y="3603625"/>
          <p14:tracePt t="96516" x="10726738" y="3629025"/>
          <p14:tracePt t="96524" x="10715625" y="3641725"/>
          <p14:tracePt t="96532" x="10690225" y="3679825"/>
          <p14:tracePt t="96540" x="10652125" y="3703638"/>
          <p14:tracePt t="96548" x="10614025" y="3741738"/>
          <p14:tracePt t="96555" x="10577513" y="3767138"/>
          <p14:tracePt t="96562" x="10539413" y="3792538"/>
          <p14:tracePt t="96570" x="10490200" y="3829050"/>
          <p14:tracePt t="96578" x="10452100" y="3867150"/>
          <p14:tracePt t="96586" x="10414000" y="3892550"/>
          <p14:tracePt t="96594" x="10364788" y="3929063"/>
          <p14:tracePt t="96602" x="10288588" y="3954463"/>
          <p14:tracePt t="96610" x="10226675" y="3967163"/>
          <p14:tracePt t="96618" x="10139363" y="3979863"/>
          <p14:tracePt t="96626" x="10039350" y="3992563"/>
          <p14:tracePt t="96634" x="9901238" y="4005263"/>
          <p14:tracePt t="96642" x="9775825" y="4029075"/>
          <p14:tracePt t="96650" x="9663113" y="4067175"/>
          <p14:tracePt t="96658" x="9550400" y="4117975"/>
          <p14:tracePt t="96666" x="9513888" y="4154488"/>
          <p14:tracePt t="96674" x="9488488" y="4167188"/>
          <p14:tracePt t="96682" x="9475788" y="4179888"/>
          <p14:tracePt t="96690" x="9463088" y="4192588"/>
          <p14:tracePt t="96696" x="9450388" y="4217988"/>
          <p14:tracePt t="96704" x="9424988" y="4241800"/>
          <p14:tracePt t="96712" x="9375775" y="4279900"/>
          <p14:tracePt t="96721" x="9301163" y="4330700"/>
          <p14:tracePt t="96728" x="9199563" y="4379913"/>
          <p14:tracePt t="96736" x="9088438" y="4430713"/>
          <p14:tracePt t="96744" x="8963025" y="4479925"/>
          <p14:tracePt t="96752" x="8850313" y="4530725"/>
          <p14:tracePt t="96760" x="8724900" y="4543425"/>
          <p14:tracePt t="96768" x="8624888" y="4554538"/>
          <p14:tracePt t="96776" x="8537575" y="4567238"/>
          <p14:tracePt t="96784" x="8499475" y="4567238"/>
          <p14:tracePt t="96792" x="8461375" y="4567238"/>
          <p14:tracePt t="97154" x="8424863" y="4567238"/>
          <p14:tracePt t="97162" x="8374063" y="4567238"/>
          <p14:tracePt t="97171" x="8348663" y="4567238"/>
          <p14:tracePt t="97178" x="8324850" y="4579938"/>
          <p14:tracePt t="97187" x="8312150" y="4592638"/>
          <p14:tracePt t="97194" x="8299450" y="4592638"/>
          <p14:tracePt t="97202" x="8286750" y="4592638"/>
          <p14:tracePt t="97216" x="8274050" y="4592638"/>
          <p14:tracePt t="97240" x="8274050" y="4605338"/>
          <p14:tracePt t="97248" x="8261350" y="4605338"/>
          <p14:tracePt t="97256" x="8248650" y="4618038"/>
          <p14:tracePt t="97264" x="8223250" y="4630738"/>
          <p14:tracePt t="97272" x="8212138" y="4630738"/>
          <p14:tracePt t="97280" x="8199438" y="4643438"/>
          <p14:tracePt t="97288" x="8174038" y="4656138"/>
          <p14:tracePt t="97296" x="8148638" y="4656138"/>
          <p14:tracePt t="97304" x="8123238" y="4667250"/>
          <p14:tracePt t="97312" x="8099425" y="4679950"/>
          <p14:tracePt t="97321" x="8074025" y="4692650"/>
          <p14:tracePt t="97328" x="8061325" y="4692650"/>
          <p14:tracePt t="97337" x="8048625" y="4692650"/>
          <p14:tracePt t="97342" x="8023225" y="4705350"/>
          <p14:tracePt t="97350" x="8010525" y="4718050"/>
          <p14:tracePt t="97358" x="7986713" y="4718050"/>
          <p14:tracePt t="97366" x="7961313" y="4718050"/>
          <p14:tracePt t="97374" x="7935913" y="4730750"/>
          <p14:tracePt t="97382" x="7897813" y="4730750"/>
          <p14:tracePt t="97390" x="7886700" y="4743450"/>
          <p14:tracePt t="97398" x="7874000" y="4743450"/>
          <p14:tracePt t="97406" x="7861300" y="4756150"/>
          <p14:tracePt t="97422" x="7848600" y="4768850"/>
          <p14:tracePt t="97430" x="7835900" y="4768850"/>
          <p14:tracePt t="97446" x="7835900" y="4779963"/>
          <p14:tracePt t="97454" x="7823200" y="4779963"/>
          <p14:tracePt t="97500" x="7823200" y="4792663"/>
          <p14:tracePt t="97508" x="7797800" y="4792663"/>
          <p14:tracePt t="97516" x="7785100" y="4805363"/>
          <p14:tracePt t="97524" x="7773988" y="4818063"/>
          <p14:tracePt t="97532" x="7761288" y="4818063"/>
          <p14:tracePt t="97714" x="7748588" y="4830763"/>
          <p14:tracePt t="97722" x="7735888" y="4843463"/>
          <p14:tracePt t="97730" x="7623175" y="4868863"/>
          <p14:tracePt t="97737" x="7485063" y="4918075"/>
          <p14:tracePt t="97744" x="7348538" y="4943475"/>
          <p14:tracePt t="97752" x="7235825" y="4981575"/>
          <p14:tracePt t="97760" x="7110413" y="5005388"/>
          <p14:tracePt t="97768" x="7010400" y="5030788"/>
          <p14:tracePt t="97776" x="6910388" y="5056188"/>
          <p14:tracePt t="97784" x="6821488" y="5068888"/>
          <p14:tracePt t="97792" x="6746875" y="5081588"/>
          <p14:tracePt t="97800" x="6684963" y="5092700"/>
          <p14:tracePt t="97809" x="6621463" y="5105400"/>
          <p14:tracePt t="97816" x="6596063" y="5118100"/>
          <p14:tracePt t="97824" x="6572250" y="5130800"/>
          <p14:tracePt t="97832" x="6546850" y="5130800"/>
          <p14:tracePt t="97840" x="6534150" y="5143500"/>
          <p14:tracePt t="97848" x="6508750" y="5156200"/>
          <p14:tracePt t="97854" x="6483350" y="5156200"/>
          <p14:tracePt t="97862" x="6459538" y="5156200"/>
          <p14:tracePt t="97870" x="6421438" y="5156200"/>
          <p14:tracePt t="97889" x="6346825" y="5156200"/>
          <p14:tracePt t="97894" x="6308725" y="5156200"/>
          <p14:tracePt t="97902" x="6270625" y="5143500"/>
          <p14:tracePt t="97910" x="6208713" y="5130800"/>
          <p14:tracePt t="97918" x="6134100" y="5118100"/>
          <p14:tracePt t="97926" x="6057900" y="5105400"/>
          <p14:tracePt t="97934" x="5995988" y="5092700"/>
          <p14:tracePt t="97942" x="5932488" y="5081588"/>
          <p14:tracePt t="97950" x="5883275" y="5068888"/>
          <p14:tracePt t="97958" x="5845175" y="5056188"/>
          <p14:tracePt t="97966" x="5783263" y="5043488"/>
          <p14:tracePt t="97974" x="5745163" y="5030788"/>
          <p14:tracePt t="97982" x="5708650" y="5030788"/>
          <p14:tracePt t="97990" x="5670550" y="5030788"/>
          <p14:tracePt t="97996" x="5632450" y="5030788"/>
          <p14:tracePt t="98004" x="5570538" y="5030788"/>
          <p14:tracePt t="98012" x="5507038" y="5030788"/>
          <p14:tracePt t="98020" x="5419725" y="5030788"/>
          <p14:tracePt t="98028" x="5319713" y="5018088"/>
          <p14:tracePt t="98037" x="5245100" y="5005388"/>
          <p14:tracePt t="98044" x="5170488" y="4992688"/>
          <p14:tracePt t="98053" x="5094288" y="4981575"/>
          <p14:tracePt t="98060" x="5057775" y="4968875"/>
          <p14:tracePt t="98068" x="4994275" y="4956175"/>
          <p14:tracePt t="98076" x="4956175" y="4943475"/>
          <p14:tracePt t="98084" x="4919663" y="4943475"/>
          <p14:tracePt t="98092" x="4894263" y="4943475"/>
          <p14:tracePt t="98100" x="4881563" y="4943475"/>
          <p14:tracePt t="98108" x="4868863" y="4943475"/>
          <p14:tracePt t="98280" x="4868863" y="4956175"/>
          <p14:tracePt t="98288" x="4906963" y="4956175"/>
          <p14:tracePt t="98296" x="4932363" y="4968875"/>
          <p14:tracePt t="98304" x="4968875" y="4981575"/>
          <p14:tracePt t="98312" x="4994275" y="4992688"/>
          <p14:tracePt t="98321" x="5019675" y="4992688"/>
          <p14:tracePt t="98328" x="5045075" y="5005388"/>
          <p14:tracePt t="98337" x="5094288" y="5018088"/>
          <p14:tracePt t="98344" x="5157788" y="5030788"/>
          <p14:tracePt t="98354" x="5219700" y="5043488"/>
          <p14:tracePt t="98360" x="5307013" y="5056188"/>
          <p14:tracePt t="98369" x="5394325" y="5068888"/>
          <p14:tracePt t="98375" x="5483225" y="5081588"/>
          <p14:tracePt t="98382" x="5570538" y="5092700"/>
          <p14:tracePt t="98390" x="5657850" y="5105400"/>
          <p14:tracePt t="98398" x="5719763" y="5118100"/>
          <p14:tracePt t="98406" x="5795963" y="5130800"/>
          <p14:tracePt t="98414" x="5857875" y="5130800"/>
          <p14:tracePt t="98423" x="5895975" y="5143500"/>
          <p14:tracePt t="98430" x="5932488" y="5156200"/>
          <p14:tracePt t="98439" x="5957888" y="5156200"/>
          <p14:tracePt t="98454" x="5970588" y="5168900"/>
          <p14:tracePt t="98462" x="5983288" y="5168900"/>
          <p14:tracePt t="98478" x="5995988" y="5168900"/>
          <p14:tracePt t="98488" x="6021388" y="5168900"/>
          <p14:tracePt t="98494" x="6070600" y="5168900"/>
          <p14:tracePt t="98504" x="6096000" y="5168900"/>
          <p14:tracePt t="98510" x="6134100" y="5168900"/>
          <p14:tracePt t="98516" x="6183313" y="5168900"/>
          <p14:tracePt t="98524" x="6259513" y="5168900"/>
          <p14:tracePt t="98532" x="6359525" y="5168900"/>
          <p14:tracePt t="98540" x="6446838" y="5168900"/>
          <p14:tracePt t="98548" x="6521450" y="5168900"/>
          <p14:tracePt t="98556" x="6596063" y="5168900"/>
          <p14:tracePt t="98564" x="6646863" y="5156200"/>
          <p14:tracePt t="98573" x="6684963" y="5143500"/>
          <p14:tracePt t="98580" x="6721475" y="5130800"/>
          <p14:tracePt t="98589" x="6759575" y="5130800"/>
          <p14:tracePt t="98596" x="6797675" y="5118100"/>
          <p14:tracePt t="98604" x="6846888" y="5105400"/>
          <p14:tracePt t="98612" x="6910388" y="5092700"/>
          <p14:tracePt t="98620" x="6985000" y="5081588"/>
          <p14:tracePt t="98628" x="7085013" y="5068888"/>
          <p14:tracePt t="98634" x="7185025" y="5056188"/>
          <p14:tracePt t="98642" x="7285038" y="5056188"/>
          <p14:tracePt t="98650" x="7359650" y="5056188"/>
          <p14:tracePt t="98658" x="7397750" y="5043488"/>
          <p14:tracePt t="98666" x="7435850" y="5043488"/>
          <p14:tracePt t="98674" x="7472363" y="5030788"/>
          <p14:tracePt t="98682" x="7510463" y="5030788"/>
          <p14:tracePt t="98690" x="7548563" y="5018088"/>
          <p14:tracePt t="98698" x="7585075" y="5005388"/>
          <p14:tracePt t="98706" x="7610475" y="5005388"/>
          <p14:tracePt t="98714" x="7648575" y="5005388"/>
          <p14:tracePt t="98723" x="7685088" y="4992688"/>
          <p14:tracePt t="98730" x="7710488" y="4992688"/>
          <p14:tracePt t="98738" x="7748588" y="4981575"/>
          <p14:tracePt t="98746" x="7810500" y="4968875"/>
          <p14:tracePt t="98755" x="7874000" y="4956175"/>
          <p14:tracePt t="98762" x="7961313" y="4943475"/>
          <p14:tracePt t="98770" x="8061325" y="4943475"/>
          <p14:tracePt t="98776" x="8212138" y="4930775"/>
          <p14:tracePt t="98785" x="8348663" y="4930775"/>
          <p14:tracePt t="98792" x="8499475" y="4918075"/>
          <p14:tracePt t="98800" x="8650288" y="4918075"/>
          <p14:tracePt t="98808" x="8786813" y="4918075"/>
          <p14:tracePt t="98816" x="8912225" y="4918075"/>
          <p14:tracePt t="98824" x="9037638" y="4918075"/>
          <p14:tracePt t="98832" x="9137650" y="4918075"/>
          <p14:tracePt t="98840" x="9199563" y="4918075"/>
          <p14:tracePt t="98848" x="9237663" y="4918075"/>
          <p14:tracePt t="98856" x="9263063" y="4918075"/>
          <p14:tracePt t="98864" x="9275763" y="4918075"/>
          <p14:tracePt t="98891" x="9288463" y="4918075"/>
          <p14:tracePt t="98950" x="9224963" y="4930775"/>
          <p14:tracePt t="98958" x="9050338" y="4956175"/>
          <p14:tracePt t="98966" x="8837613" y="5005388"/>
          <p14:tracePt t="98974" x="8548688" y="5018088"/>
          <p14:tracePt t="98982" x="8212138" y="5018088"/>
          <p14:tracePt t="98990" x="7935913" y="5018088"/>
          <p14:tracePt t="98998" x="7661275" y="5043488"/>
          <p14:tracePt t="99006" x="7435850" y="5056188"/>
          <p14:tracePt t="99014" x="7285038" y="5068888"/>
          <p14:tracePt t="99022" x="7185025" y="5081588"/>
          <p14:tracePt t="99028" x="7146925" y="5092700"/>
          <p14:tracePt t="99060" x="7172325" y="5092700"/>
          <p14:tracePt t="99070" x="7259638" y="5081588"/>
          <p14:tracePt t="99076" x="7385050" y="5068888"/>
          <p14:tracePt t="99085" x="7561263" y="5068888"/>
          <p14:tracePt t="99092" x="7735888" y="5068888"/>
          <p14:tracePt t="99100" x="7935913" y="5068888"/>
          <p14:tracePt t="99108" x="8212138" y="5068888"/>
          <p14:tracePt t="99116" x="8424863" y="5068888"/>
          <p14:tracePt t="99125" x="8612188" y="5068888"/>
          <p14:tracePt t="99132" x="8774113" y="5068888"/>
          <p14:tracePt t="99140" x="8924925" y="5081588"/>
          <p14:tracePt t="99148" x="9050338" y="5092700"/>
          <p14:tracePt t="99155" x="9150350" y="5092700"/>
          <p14:tracePt t="99162" x="9212263" y="5092700"/>
          <p14:tracePt t="99170" x="9250363" y="5092700"/>
          <p14:tracePt t="99178" x="9275763" y="5092700"/>
          <p14:tracePt t="99186" x="9301163" y="5092700"/>
          <p14:tracePt t="99195" x="9337675" y="5092700"/>
          <p14:tracePt t="99203" x="9375775" y="5092700"/>
          <p14:tracePt t="99210" x="9413875" y="5092700"/>
          <p14:tracePt t="99220" x="9463088" y="5092700"/>
          <p14:tracePt t="99226" x="9550400" y="5092700"/>
          <p14:tracePt t="99235" x="9626600" y="5092700"/>
          <p14:tracePt t="99242" x="9750425" y="5092700"/>
          <p14:tracePt t="99251" x="9901238" y="5081588"/>
          <p14:tracePt t="99258" x="10026650" y="5056188"/>
          <p14:tracePt t="99266" x="10177463" y="5043488"/>
          <p14:tracePt t="99274" x="10313988" y="5030788"/>
          <p14:tracePt t="99280" x="10439400" y="5018088"/>
          <p14:tracePt t="99288" x="10539413" y="5005388"/>
          <p14:tracePt t="99296" x="10602913" y="4992688"/>
          <p14:tracePt t="99305" x="10664825" y="4981575"/>
          <p14:tracePt t="99312" x="10702925" y="4981575"/>
          <p14:tracePt t="99320" x="10739438" y="4968875"/>
          <p14:tracePt t="99328" x="10777538" y="4956175"/>
          <p14:tracePt t="99336" x="10828338" y="4943475"/>
          <p14:tracePt t="99344" x="10864850" y="4930775"/>
          <p14:tracePt t="99353" x="10928350" y="4930775"/>
          <p14:tracePt t="99360" x="11002963" y="4892675"/>
          <p14:tracePt t="99370" x="11102975" y="4843463"/>
          <p14:tracePt t="99376" x="11228388" y="4818063"/>
          <p14:tracePt t="99385" x="11366500" y="4779963"/>
          <p14:tracePt t="99392" x="11490325" y="4743450"/>
          <p14:tracePt t="99401" x="11615738" y="4730750"/>
          <p14:tracePt t="99408" x="11715750" y="4705350"/>
          <p14:tracePt t="99416" x="11791950" y="4692650"/>
          <p14:tracePt t="99422" x="11879263" y="4667250"/>
          <p14:tracePt t="99430" x="11953875" y="4643438"/>
          <p14:tracePt t="99438" x="12017375" y="4618038"/>
          <p14:tracePt t="99446" x="12079288" y="4605338"/>
          <p14:tracePt t="99455" x="12117388" y="4592638"/>
          <p14:tracePt t="99462" x="12153900" y="45672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9E7B-63DA-464B-B275-B552D9EF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0EEC-7DC8-45D1-8CE3-FD4982E5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r>
              <a:rPr lang="en-US" dirty="0"/>
              <a:t>Practice will start at 1:30-1:40 pm</a:t>
            </a:r>
          </a:p>
          <a:p>
            <a:endParaRPr lang="en-US" dirty="0"/>
          </a:p>
          <a:p>
            <a:r>
              <a:rPr lang="en-US" dirty="0"/>
              <a:t>Practice will typically end at 3:00 pm</a:t>
            </a:r>
          </a:p>
          <a:p>
            <a:endParaRPr lang="en-US" dirty="0"/>
          </a:p>
          <a:p>
            <a:r>
              <a:rPr lang="en-US" dirty="0"/>
              <a:t>These times may vary based on the lunch period the kids have, if we are playing 9 holes or just practice stations, weather, what time the </a:t>
            </a:r>
            <a:r>
              <a:rPr lang="en-US" dirty="0" err="1"/>
              <a:t>Leafs</a:t>
            </a:r>
            <a:r>
              <a:rPr lang="en-US" dirty="0"/>
              <a:t> play, etc.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FAC1E9-2AFA-4F8C-8DD8-A38B61C84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77"/>
    </mc:Choice>
    <mc:Fallback>
      <p:transition spd="slow" advTm="5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33" x="11353800" y="3629025"/>
          <p14:tracePt t="340" x="10652125" y="3729038"/>
          <p14:tracePt t="347" x="9963150" y="3779838"/>
          <p14:tracePt t="356" x="9388475" y="3779838"/>
          <p14:tracePt t="364" x="8874125" y="3767138"/>
          <p14:tracePt t="372" x="8448675" y="3716338"/>
          <p14:tracePt t="381" x="8135938" y="3703638"/>
          <p14:tracePt t="388" x="7886700" y="3667125"/>
          <p14:tracePt t="396" x="7673975" y="3603625"/>
          <p14:tracePt t="404" x="7510463" y="3567113"/>
          <p14:tracePt t="412" x="7372350" y="3516313"/>
          <p14:tracePt t="419" x="7246938" y="3490913"/>
          <p14:tracePt t="428" x="7134225" y="3479800"/>
          <p14:tracePt t="435" x="7021513" y="3454400"/>
          <p14:tracePt t="442" x="6921500" y="3441700"/>
          <p14:tracePt t="450" x="6834188" y="3429000"/>
          <p14:tracePt t="458" x="6721475" y="3416300"/>
          <p14:tracePt t="466" x="6596063" y="3403600"/>
          <p14:tracePt t="474" x="6496050" y="3390900"/>
          <p14:tracePt t="482" x="6383338" y="3367088"/>
          <p14:tracePt t="489" x="6270625" y="3328988"/>
          <p14:tracePt t="498" x="6208713" y="3303588"/>
          <p14:tracePt t="506" x="6146800" y="3290888"/>
          <p14:tracePt t="514" x="6108700" y="3267075"/>
          <p14:tracePt t="522" x="6096000" y="3267075"/>
          <p14:tracePt t="531" x="6083300" y="3254375"/>
          <p14:tracePt t="538" x="6070600" y="3254375"/>
          <p14:tracePt t="554" x="6070600" y="3241675"/>
          <p14:tracePt t="672" x="6070600" y="3228975"/>
          <p14:tracePt t="688" x="6083300" y="3216275"/>
          <p14:tracePt t="697" x="6096000" y="3203575"/>
          <p14:tracePt t="702" x="6121400" y="3190875"/>
          <p14:tracePt t="710" x="6146800" y="3178175"/>
          <p14:tracePt t="718" x="6196013" y="3165475"/>
          <p14:tracePt t="726" x="6234113" y="3165475"/>
          <p14:tracePt t="734" x="6283325" y="3165475"/>
          <p14:tracePt t="742" x="6321425" y="3154363"/>
          <p14:tracePt t="750" x="6370638" y="3154363"/>
          <p14:tracePt t="758" x="6446838" y="3141663"/>
          <p14:tracePt t="766" x="6483350" y="3128963"/>
          <p14:tracePt t="774" x="6534150" y="3128963"/>
          <p14:tracePt t="782" x="6584950" y="3128963"/>
          <p14:tracePt t="790" x="6646863" y="3128963"/>
          <p14:tracePt t="798" x="6721475" y="3128963"/>
          <p14:tracePt t="806" x="6772275" y="3128963"/>
          <p14:tracePt t="815" x="6821488" y="3116263"/>
          <p14:tracePt t="822" x="6859588" y="3116263"/>
          <p14:tracePt t="828" x="6897688" y="3116263"/>
          <p14:tracePt t="836" x="6921500" y="3103563"/>
          <p14:tracePt t="852" x="6934200" y="3103563"/>
          <p14:tracePt t="886" x="6959600" y="3090863"/>
          <p14:tracePt t="892" x="6972300" y="3090863"/>
          <p14:tracePt t="900" x="6997700" y="3090863"/>
          <p14:tracePt t="908" x="7021513" y="3090863"/>
          <p14:tracePt t="916" x="7046913" y="3090863"/>
          <p14:tracePt t="924" x="7072313" y="3090863"/>
          <p14:tracePt t="932" x="7097713" y="3090863"/>
          <p14:tracePt t="940" x="7110413" y="3090863"/>
          <p14:tracePt t="948" x="7146925" y="3090863"/>
          <p14:tracePt t="956" x="7172325" y="3090863"/>
          <p14:tracePt t="962" x="7185025" y="3090863"/>
          <p14:tracePt t="970" x="7210425" y="3090863"/>
          <p14:tracePt t="978" x="7223125" y="3090863"/>
          <p14:tracePt t="986" x="7235825" y="3090863"/>
          <p14:tracePt t="994" x="7246938" y="3090863"/>
          <p14:tracePt t="1002" x="7259638" y="3090863"/>
          <p14:tracePt t="1018" x="7272338" y="3090863"/>
          <p14:tracePt t="1026" x="7285038" y="3090863"/>
          <p14:tracePt t="1034" x="7297738" y="3090863"/>
          <p14:tracePt t="1042" x="7323138" y="3090863"/>
          <p14:tracePt t="1050" x="7335838" y="3090863"/>
          <p14:tracePt t="1058" x="7359650" y="3090863"/>
          <p14:tracePt t="1066" x="7372350" y="3078163"/>
          <p14:tracePt t="1074" x="7410450" y="3078163"/>
          <p14:tracePt t="1082" x="7435850" y="3078163"/>
          <p14:tracePt t="1090" x="7459663" y="3065463"/>
          <p14:tracePt t="1097" x="7485063" y="3065463"/>
          <p14:tracePt t="1104" x="7497763" y="3065463"/>
          <p14:tracePt t="1112" x="7523163" y="3065463"/>
          <p14:tracePt t="1120" x="7535863" y="3065463"/>
          <p14:tracePt t="1128" x="7548563" y="3054350"/>
          <p14:tracePt t="1136" x="7572375" y="3054350"/>
          <p14:tracePt t="1152" x="7597775" y="3054350"/>
          <p14:tracePt t="1160" x="7610475" y="3054350"/>
          <p14:tracePt t="1168" x="7648575" y="3054350"/>
          <p14:tracePt t="1176" x="7661275" y="3054350"/>
          <p14:tracePt t="1184" x="7685088" y="3054350"/>
          <p14:tracePt t="1192" x="7710488" y="3054350"/>
          <p14:tracePt t="1200" x="7735888" y="3054350"/>
          <p14:tracePt t="1208" x="7761288" y="3054350"/>
          <p14:tracePt t="1216" x="7785100" y="3054350"/>
          <p14:tracePt t="1222" x="7823200" y="3041650"/>
          <p14:tracePt t="1231" x="7848600" y="3041650"/>
          <p14:tracePt t="1238" x="7874000" y="3041650"/>
          <p14:tracePt t="1247" x="7897813" y="3028950"/>
          <p14:tracePt t="1254" x="7923213" y="3028950"/>
          <p14:tracePt t="1263" x="7961313" y="3016250"/>
          <p14:tracePt t="1270" x="7986713" y="3016250"/>
          <p14:tracePt t="1279" x="8010525" y="3003550"/>
          <p14:tracePt t="1286" x="8023225" y="2990850"/>
          <p14:tracePt t="1294" x="8048625" y="2990850"/>
          <p14:tracePt t="1302" x="8061325" y="2990850"/>
          <p14:tracePt t="1310" x="8074025" y="2978150"/>
          <p14:tracePt t="1318" x="8086725" y="2978150"/>
          <p14:tracePt t="1326" x="8086725" y="2965450"/>
          <p14:tracePt t="1334" x="8110538" y="2952750"/>
          <p14:tracePt t="1342" x="8135938" y="2952750"/>
          <p14:tracePt t="1348" x="8135938" y="2941638"/>
          <p14:tracePt t="1356" x="8148638" y="2941638"/>
          <p14:tracePt t="1364" x="8161338" y="2928938"/>
          <p14:tracePt t="1372" x="8174038" y="2916238"/>
          <p14:tracePt t="1381" x="8199438" y="2916238"/>
          <p14:tracePt t="1388" x="8223250" y="2903538"/>
          <p14:tracePt t="1397" x="8235950" y="2903538"/>
          <p14:tracePt t="1404" x="8235950" y="2890838"/>
          <p14:tracePt t="1414" x="8248650" y="2890838"/>
          <p14:tracePt t="1420" x="8261350" y="2878138"/>
          <p14:tracePt t="1429" x="8286750" y="2865438"/>
          <p14:tracePt t="1436" x="8299450" y="2865438"/>
          <p14:tracePt t="1444" x="8312150" y="2865438"/>
          <p14:tracePt t="1452" x="8324850" y="2852738"/>
          <p14:tracePt t="1460" x="8335963" y="2852738"/>
          <p14:tracePt t="1476" x="8348663" y="2852738"/>
          <p14:tracePt t="1506" x="8361363" y="2840038"/>
          <p14:tracePt t="1521" x="8374063" y="2840038"/>
          <p14:tracePt t="1529" x="8386763" y="2828925"/>
          <p14:tracePt t="1538" x="8386763" y="2816225"/>
          <p14:tracePt t="1546" x="8399463" y="2816225"/>
          <p14:tracePt t="1554" x="8435975" y="2803525"/>
          <p14:tracePt t="1563" x="8448675" y="2790825"/>
          <p14:tracePt t="1569" x="8461375" y="2790825"/>
          <p14:tracePt t="1608" x="8474075" y="2790825"/>
          <p14:tracePt t="1782" x="8474075" y="2778125"/>
          <p14:tracePt t="1798" x="8486775" y="2778125"/>
          <p14:tracePt t="1830" x="8499475" y="2778125"/>
          <p14:tracePt t="1854" x="8512175" y="2778125"/>
          <p14:tracePt t="1860" x="8524875" y="2778125"/>
          <p14:tracePt t="1879" x="8548688" y="2765425"/>
          <p14:tracePt t="1892" x="8561388" y="2765425"/>
          <p14:tracePt t="1900" x="8561388" y="2752725"/>
          <p14:tracePt t="1908" x="8574088" y="2752725"/>
          <p14:tracePt t="1924" x="8599488" y="2752725"/>
          <p14:tracePt t="1932" x="8624888" y="2740025"/>
          <p14:tracePt t="1940" x="8661400" y="2740025"/>
          <p14:tracePt t="1948" x="8686800" y="2728913"/>
          <p14:tracePt t="1956" x="8712200" y="2728913"/>
          <p14:tracePt t="1964" x="8737600" y="2716213"/>
          <p14:tracePt t="1972" x="8763000" y="2703513"/>
          <p14:tracePt t="1980" x="8774113" y="2703513"/>
          <p14:tracePt t="1988" x="8799513" y="2703513"/>
          <p14:tracePt t="1994" x="8812213" y="2690813"/>
          <p14:tracePt t="2002" x="8837613" y="2690813"/>
          <p14:tracePt t="2010" x="8850313" y="2678113"/>
          <p14:tracePt t="2018" x="8863013" y="2678113"/>
          <p14:tracePt t="2026" x="8874125" y="2665413"/>
          <p14:tracePt t="2042" x="8886825" y="2652713"/>
          <p14:tracePt t="2050" x="8899525" y="2652713"/>
          <p14:tracePt t="2066" x="8912225" y="2640013"/>
          <p14:tracePt t="2083" x="8924925" y="2640013"/>
          <p14:tracePt t="2090" x="8924925" y="2627313"/>
          <p14:tracePt t="2098" x="8937625" y="2627313"/>
          <p14:tracePt t="2106" x="8950325" y="2627313"/>
          <p14:tracePt t="2120" x="8963025" y="2616200"/>
          <p14:tracePt t="2129" x="8999538" y="2616200"/>
          <p14:tracePt t="2136" x="9012238" y="2603500"/>
          <p14:tracePt t="2152" x="9024938" y="2603500"/>
          <p14:tracePt t="2160" x="9037638" y="2603500"/>
          <p14:tracePt t="4130" x="9012238" y="2578100"/>
          <p14:tracePt t="4138" x="8937625" y="2540000"/>
          <p14:tracePt t="4146" x="8863013" y="2490788"/>
          <p14:tracePt t="4154" x="8786813" y="2439988"/>
          <p14:tracePt t="4162" x="8712200" y="2390775"/>
          <p14:tracePt t="4170" x="8637588" y="2365375"/>
          <p14:tracePt t="4178" x="8548688" y="2327275"/>
          <p14:tracePt t="4186" x="8474075" y="2290763"/>
          <p14:tracePt t="4194" x="8399463" y="2252663"/>
          <p14:tracePt t="4199" x="8324850" y="2214563"/>
          <p14:tracePt t="4208" x="8261350" y="2178050"/>
          <p14:tracePt t="4216" x="8212138" y="2139950"/>
          <p14:tracePt t="4224" x="8161338" y="2114550"/>
          <p14:tracePt t="4231" x="8123238" y="2101850"/>
          <p14:tracePt t="4239" x="8086725" y="2078038"/>
          <p14:tracePt t="4248" x="8048625" y="2065338"/>
          <p14:tracePt t="4256" x="7999413" y="2052638"/>
          <p14:tracePt t="4264" x="7923213" y="2052638"/>
          <p14:tracePt t="4272" x="7861300" y="2027238"/>
          <p14:tracePt t="4279" x="7785100" y="1989138"/>
          <p14:tracePt t="4287" x="7735888" y="1952625"/>
          <p14:tracePt t="4296" x="7661275" y="1901825"/>
          <p14:tracePt t="4304" x="7585075" y="1852613"/>
          <p14:tracePt t="4312" x="7510463" y="1814513"/>
          <p14:tracePt t="4318" x="7435850" y="1776413"/>
          <p14:tracePt t="4327" x="7359650" y="1752600"/>
          <p14:tracePt t="4334" x="7285038" y="1714500"/>
          <p14:tracePt t="4342" x="7223125" y="1689100"/>
          <p14:tracePt t="4349" x="7146925" y="1652588"/>
          <p14:tracePt t="4358" x="7085013" y="1627188"/>
          <p14:tracePt t="4366" x="7010400" y="1589088"/>
          <p14:tracePt t="4374" x="6921500" y="1563688"/>
          <p14:tracePt t="4381" x="6821488" y="1552575"/>
          <p14:tracePt t="4389" x="6721475" y="1539875"/>
          <p14:tracePt t="4398" x="6596063" y="1514475"/>
          <p14:tracePt t="4406" x="6483350" y="1501775"/>
          <p14:tracePt t="4414" x="6359525" y="1476375"/>
          <p14:tracePt t="4421" x="6246813" y="1463675"/>
          <p14:tracePt t="4429" x="6108700" y="1439863"/>
          <p14:tracePt t="4438" x="6008688" y="1427163"/>
          <p14:tracePt t="4446" x="5908675" y="1401763"/>
          <p14:tracePt t="4452" x="5821363" y="1389063"/>
          <p14:tracePt t="4461" x="5745163" y="1376363"/>
          <p14:tracePt t="4468" x="5683250" y="1376363"/>
          <p14:tracePt t="4477" x="5619750" y="1376363"/>
          <p14:tracePt t="4484" x="5570538" y="1376363"/>
          <p14:tracePt t="4492" x="5519738" y="1389063"/>
          <p14:tracePt t="4499" x="5483225" y="1401763"/>
          <p14:tracePt t="4508" x="5407025" y="1414463"/>
          <p14:tracePt t="4516" x="5357813" y="1414463"/>
          <p14:tracePt t="4524" x="5294313" y="1427163"/>
          <p14:tracePt t="4532" x="5245100" y="1463675"/>
          <p14:tracePt t="4539" x="5157788" y="1489075"/>
          <p14:tracePt t="4548" x="5057775" y="1501775"/>
          <p14:tracePt t="4556" x="4945063" y="1527175"/>
          <p14:tracePt t="4564" x="4843463" y="1539875"/>
          <p14:tracePt t="4572" x="4768850" y="1552575"/>
          <p14:tracePt t="4578" x="4706938" y="1552575"/>
          <p14:tracePt t="4585" x="4656138" y="1552575"/>
          <p14:tracePt t="4593" x="4606925" y="1563688"/>
          <p14:tracePt t="4602" x="4568825" y="1563688"/>
          <p14:tracePt t="4610" x="4530725" y="1576388"/>
          <p14:tracePt t="4682" x="4530725" y="1601788"/>
          <p14:tracePt t="4698" x="4530725" y="1614488"/>
          <p14:tracePt t="4704" x="4543425" y="1614488"/>
          <p14:tracePt t="4712" x="4543425" y="1627188"/>
          <p14:tracePt t="4719" x="4556125" y="1627188"/>
          <p14:tracePt t="4728" x="4568825" y="1627188"/>
          <p14:tracePt t="4736" x="4594225" y="1639888"/>
          <p14:tracePt t="4744" x="4619625" y="1639888"/>
          <p14:tracePt t="4752" x="4643438" y="1652588"/>
          <p14:tracePt t="4760" x="4668838" y="1652588"/>
          <p14:tracePt t="4767" x="4706938" y="1652588"/>
          <p14:tracePt t="4776" x="4732338" y="1652588"/>
          <p14:tracePt t="4784" x="4756150" y="1652588"/>
          <p14:tracePt t="4792" x="4768850" y="1652588"/>
          <p14:tracePt t="4799" x="4781550" y="1652588"/>
          <p14:tracePt t="4846" x="4781550" y="1663700"/>
          <p14:tracePt t="4854" x="4743450" y="1676400"/>
          <p14:tracePt t="4862" x="4668838" y="1689100"/>
          <p14:tracePt t="4869" x="4619625" y="1701800"/>
          <p14:tracePt t="4879" x="4556125" y="1701800"/>
          <p14:tracePt t="4886" x="4518025" y="1701800"/>
          <p14:tracePt t="4894" x="4494213" y="1701800"/>
          <p14:tracePt t="4955" x="4506913" y="1701800"/>
          <p14:tracePt t="4964" x="4530725" y="1689100"/>
          <p14:tracePt t="4972" x="4568825" y="1689100"/>
          <p14:tracePt t="4980" x="4594225" y="1689100"/>
          <p14:tracePt t="4988" x="4619625" y="1689100"/>
          <p14:tracePt t="5003" x="4630738" y="1689100"/>
          <p14:tracePt t="5067" x="4630738" y="1701800"/>
          <p14:tracePt t="5089" x="4630738" y="1714500"/>
          <p14:tracePt t="5328" x="4643438" y="1714500"/>
          <p14:tracePt t="5336" x="4656138" y="1714500"/>
          <p14:tracePt t="5344" x="4694238" y="1714500"/>
          <p14:tracePt t="5352" x="4719638" y="1714500"/>
          <p14:tracePt t="5358" x="4743450" y="1727200"/>
          <p14:tracePt t="5366" x="4768850" y="1727200"/>
          <p14:tracePt t="5374" x="4794250" y="1739900"/>
          <p14:tracePt t="5382" x="4832350" y="1752600"/>
          <p14:tracePt t="5390" x="4856163" y="1765300"/>
          <p14:tracePt t="5398" x="4868863" y="1765300"/>
          <p14:tracePt t="5406" x="4881563" y="1765300"/>
          <p14:tracePt t="5414" x="4881563" y="1776413"/>
          <p14:tracePt t="5422" x="4894263" y="1776413"/>
          <p14:tracePt t="5438" x="4906963" y="1776413"/>
          <p14:tracePt t="5454" x="4919663" y="1776413"/>
          <p14:tracePt t="5470" x="4932363" y="1776413"/>
          <p14:tracePt t="5476" x="4956175" y="1776413"/>
          <p14:tracePt t="5484" x="4968875" y="1776413"/>
          <p14:tracePt t="5493" x="4994275" y="1776413"/>
          <p14:tracePt t="5500" x="5019675" y="1776413"/>
          <p14:tracePt t="5509" x="5045075" y="1776413"/>
          <p14:tracePt t="5516" x="5068888" y="1776413"/>
          <p14:tracePt t="5524" x="5094288" y="1776413"/>
          <p14:tracePt t="5532" x="5119688" y="1776413"/>
          <p14:tracePt t="5540" x="5132388" y="1776413"/>
          <p14:tracePt t="5548" x="5157788" y="1776413"/>
          <p14:tracePt t="5564" x="5170488" y="1776413"/>
          <p14:tracePt t="5572" x="5181600" y="1776413"/>
          <p14:tracePt t="5580" x="5207000" y="1776413"/>
          <p14:tracePt t="5588" x="5232400" y="1776413"/>
          <p14:tracePt t="5596" x="5257800" y="1789113"/>
          <p14:tracePt t="5602" x="5294313" y="1801813"/>
          <p14:tracePt t="5610" x="5294313" y="1814513"/>
          <p14:tracePt t="5618" x="5307013" y="1814513"/>
          <p14:tracePt t="5768" x="5294313" y="1839913"/>
          <p14:tracePt t="5776" x="5270500" y="1852613"/>
          <p14:tracePt t="5784" x="5232400" y="1865313"/>
          <p14:tracePt t="5793" x="5194300" y="1876425"/>
          <p14:tracePt t="5800" x="5157788" y="1889125"/>
          <p14:tracePt t="5810" x="5119688" y="1901825"/>
          <p14:tracePt t="5816" x="5068888" y="1914525"/>
          <p14:tracePt t="5824" x="5006975" y="1939925"/>
          <p14:tracePt t="5832" x="4968875" y="1952625"/>
          <p14:tracePt t="5840" x="4932363" y="1965325"/>
          <p14:tracePt t="5848" x="4906963" y="1978025"/>
          <p14:tracePt t="5856" x="4868863" y="1978025"/>
          <p14:tracePt t="5862" x="4856163" y="1989138"/>
          <p14:tracePt t="5879" x="4819650" y="2001838"/>
          <p14:tracePt t="5886" x="4781550" y="2014538"/>
          <p14:tracePt t="5894" x="4756150" y="2039938"/>
          <p14:tracePt t="5902" x="4732338" y="2039938"/>
          <p14:tracePt t="5910" x="4706938" y="2065338"/>
          <p14:tracePt t="5918" x="4681538" y="2078038"/>
          <p14:tracePt t="5926" x="4668838" y="2089150"/>
          <p14:tracePt t="5934" x="4656138" y="2089150"/>
          <p14:tracePt t="5942" x="4643438" y="2114550"/>
          <p14:tracePt t="5950" x="4630738" y="2139950"/>
          <p14:tracePt t="5959" x="4630738" y="2165350"/>
          <p14:tracePt t="5966" x="4619625" y="2178050"/>
          <p14:tracePt t="5974" x="4606925" y="2214563"/>
          <p14:tracePt t="5982" x="4594225" y="2239963"/>
          <p14:tracePt t="5988" x="4594225" y="2278063"/>
          <p14:tracePt t="5996" x="4594225" y="2314575"/>
          <p14:tracePt t="6004" x="4581525" y="2352675"/>
          <p14:tracePt t="6012" x="4581525" y="2390775"/>
          <p14:tracePt t="6020" x="4568825" y="2427288"/>
          <p14:tracePt t="6028" x="4556125" y="2465388"/>
          <p14:tracePt t="6036" x="4556125" y="2503488"/>
          <p14:tracePt t="6044" x="4543425" y="2540000"/>
          <p14:tracePt t="6052" x="4530725" y="2578100"/>
          <p14:tracePt t="6060" x="4530725" y="2603500"/>
          <p14:tracePt t="6068" x="4530725" y="2640013"/>
          <p14:tracePt t="6075" x="4530725" y="2652713"/>
          <p14:tracePt t="6092" x="4530725" y="2665413"/>
          <p14:tracePt t="6100" x="4530725" y="2678113"/>
          <p14:tracePt t="6116" x="4543425" y="2690813"/>
          <p14:tracePt t="6122" x="4568825" y="2690813"/>
          <p14:tracePt t="6130" x="4594225" y="2703513"/>
          <p14:tracePt t="6138" x="4630738" y="2703513"/>
          <p14:tracePt t="6146" x="4668838" y="2703513"/>
          <p14:tracePt t="6153" x="4732338" y="2703513"/>
          <p14:tracePt t="6162" x="4794250" y="2703513"/>
          <p14:tracePt t="6170" x="4881563" y="2703513"/>
          <p14:tracePt t="6178" x="4981575" y="2716213"/>
          <p14:tracePt t="6186" x="5068888" y="2728913"/>
          <p14:tracePt t="6194" x="5157788" y="2740025"/>
          <p14:tracePt t="6202" x="5245100" y="2752725"/>
          <p14:tracePt t="6210" x="5319713" y="2765425"/>
          <p14:tracePt t="6217" x="5383213" y="2778125"/>
          <p14:tracePt t="6226" x="5445125" y="2790825"/>
          <p14:tracePt t="6234" x="5483225" y="2803525"/>
          <p14:tracePt t="6239" x="5519738" y="2803525"/>
          <p14:tracePt t="6247" x="5557838" y="2816225"/>
          <p14:tracePt t="6256" x="5595938" y="2816225"/>
          <p14:tracePt t="6264" x="5632450" y="2828925"/>
          <p14:tracePt t="6272" x="5670550" y="2840038"/>
          <p14:tracePt t="6280" x="5695950" y="2840038"/>
          <p14:tracePt t="6288" x="5719763" y="2840038"/>
          <p14:tracePt t="6296" x="5745163" y="2840038"/>
          <p14:tracePt t="6304" x="5757863" y="2852738"/>
          <p14:tracePt t="6312" x="5783263" y="2852738"/>
          <p14:tracePt t="6319" x="5808663" y="2865438"/>
          <p14:tracePt t="6328" x="5832475" y="2865438"/>
          <p14:tracePt t="6336" x="5870575" y="2878138"/>
          <p14:tracePt t="6344" x="5883275" y="2878138"/>
          <p14:tracePt t="34960" x="5908675" y="2890838"/>
          <p14:tracePt t="34968" x="5932488" y="2916238"/>
          <p14:tracePt t="34976" x="5957888" y="2941638"/>
          <p14:tracePt t="34984" x="5970588" y="2952750"/>
          <p14:tracePt t="34992" x="5983288" y="2978150"/>
          <p14:tracePt t="35000" x="5995988" y="2978150"/>
          <p14:tracePt t="35008" x="6008688" y="2990850"/>
          <p14:tracePt t="35016" x="6034088" y="3003550"/>
          <p14:tracePt t="35024" x="6045200" y="3003550"/>
          <p14:tracePt t="35032" x="6070600" y="3016250"/>
          <p14:tracePt t="35040" x="6096000" y="3028950"/>
          <p14:tracePt t="35048" x="6134100" y="3041650"/>
          <p14:tracePt t="35056" x="6170613" y="3065463"/>
          <p14:tracePt t="35064" x="6208713" y="3078163"/>
          <p14:tracePt t="35072" x="6246813" y="3090863"/>
          <p14:tracePt t="35081" x="6321425" y="3103563"/>
          <p14:tracePt t="35086" x="6408738" y="3103563"/>
          <p14:tracePt t="35094" x="6472238" y="3116263"/>
          <p14:tracePt t="35102" x="6572250" y="3116263"/>
          <p14:tracePt t="35109" x="6672263" y="3128963"/>
          <p14:tracePt t="35118" x="6784975" y="3141663"/>
          <p14:tracePt t="35126" x="6884988" y="3154363"/>
          <p14:tracePt t="35134" x="6985000" y="3178175"/>
          <p14:tracePt t="35142" x="7085013" y="3203575"/>
          <p14:tracePt t="35149" x="7159625" y="3216275"/>
          <p14:tracePt t="35157" x="7210425" y="3228975"/>
          <p14:tracePt t="35166" x="7246938" y="3241675"/>
          <p14:tracePt t="35174" x="7285038" y="3254375"/>
          <p14:tracePt t="35182" x="7297738" y="3254375"/>
          <p14:tracePt t="35189" x="7297738" y="3267075"/>
          <p14:tracePt t="35198" x="7310438" y="3267075"/>
          <p14:tracePt t="35204" x="7323138" y="3267075"/>
          <p14:tracePt t="35219" x="7335838" y="3278188"/>
          <p14:tracePt t="35228" x="7359650" y="3290888"/>
          <p14:tracePt t="35236" x="7385050" y="3290888"/>
          <p14:tracePt t="35244" x="7410450" y="3303588"/>
          <p14:tracePt t="35251" x="7448550" y="3316288"/>
          <p14:tracePt t="35259" x="7472363" y="3328988"/>
          <p14:tracePt t="35268" x="7523163" y="3354388"/>
          <p14:tracePt t="35276" x="7561263" y="3378200"/>
          <p14:tracePt t="35284" x="7623175" y="3416300"/>
          <p14:tracePt t="35292" x="7697788" y="3441700"/>
          <p14:tracePt t="35299" x="7761288" y="3479800"/>
          <p14:tracePt t="35308" x="7835900" y="3503613"/>
          <p14:tracePt t="35316" x="7923213" y="3529013"/>
          <p14:tracePt t="35323" x="7999413" y="3554413"/>
          <p14:tracePt t="35333" x="8074025" y="3579813"/>
          <p14:tracePt t="35337" x="8161338" y="3590925"/>
          <p14:tracePt t="35346" x="8261350" y="3603625"/>
          <p14:tracePt t="35353" x="8348663" y="3616325"/>
          <p14:tracePt t="35362" x="8435975" y="3629025"/>
          <p14:tracePt t="35369" x="8537575" y="3641725"/>
          <p14:tracePt t="35378" x="8637588" y="3654425"/>
          <p14:tracePt t="35386" x="8737600" y="3667125"/>
          <p14:tracePt t="35394" x="8850313" y="3679825"/>
          <p14:tracePt t="35401" x="8975725" y="3692525"/>
          <p14:tracePt t="35409" x="9088438" y="3703638"/>
          <p14:tracePt t="35418" x="9212263" y="3729038"/>
          <p14:tracePt t="35426" x="9324975" y="3754438"/>
          <p14:tracePt t="35434" x="9450388" y="3779838"/>
          <p14:tracePt t="35442" x="9550400" y="3792538"/>
          <p14:tracePt t="35449" x="9675813" y="3816350"/>
          <p14:tracePt t="35458" x="9775825" y="3829050"/>
          <p14:tracePt t="35463" x="9913938" y="3854450"/>
          <p14:tracePt t="35471" x="10026650" y="3867150"/>
          <p14:tracePt t="35480" x="10152063" y="3879850"/>
          <p14:tracePt t="35488" x="10264775" y="3879850"/>
          <p14:tracePt t="35496" x="10364788" y="3892550"/>
          <p14:tracePt t="35504" x="10464800" y="3892550"/>
          <p14:tracePt t="35512" x="10564813" y="3892550"/>
          <p14:tracePt t="35519" x="10652125" y="3892550"/>
          <p14:tracePt t="35528" x="10752138" y="3892550"/>
          <p14:tracePt t="35536" x="10839450" y="3905250"/>
          <p14:tracePt t="35543" x="10928350" y="3916363"/>
          <p14:tracePt t="35552" x="11015663" y="3929063"/>
          <p14:tracePt t="35559" x="11115675" y="3941763"/>
          <p14:tracePt t="35568" x="11177588" y="3954463"/>
          <p14:tracePt t="35575" x="11277600" y="3967163"/>
          <p14:tracePt t="35584" x="11366500" y="3979863"/>
          <p14:tracePt t="35592" x="11479213" y="3992563"/>
          <p14:tracePt t="35598" x="11579225" y="3992563"/>
          <p14:tracePt t="35606" x="11679238" y="3992563"/>
          <p14:tracePt t="35614" x="11779250" y="3992563"/>
          <p14:tracePt t="35622" x="11891963" y="3992563"/>
          <p14:tracePt t="35630" x="12004675" y="3979863"/>
          <p14:tracePt t="35638" x="12153900" y="39798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F73E2-C822-49B2-9E8A-72C760CE6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9439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PRACTICE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7E3DF-B834-40A3-B345-817040221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48499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2020-2021 Woodlands HS Golf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E89BB5-3610-4C89-9D7D-79798D50F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04347"/>
              </p:ext>
            </p:extLst>
          </p:nvPr>
        </p:nvGraphicFramePr>
        <p:xfrm>
          <a:off x="320040" y="3355470"/>
          <a:ext cx="11496823" cy="2141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6950">
                  <a:extLst>
                    <a:ext uri="{9D8B030D-6E8A-4147-A177-3AD203B41FA5}">
                      <a16:colId xmlns:a16="http://schemas.microsoft.com/office/drawing/2014/main" val="1532520169"/>
                    </a:ext>
                  </a:extLst>
                </a:gridCol>
                <a:gridCol w="1906007">
                  <a:extLst>
                    <a:ext uri="{9D8B030D-6E8A-4147-A177-3AD203B41FA5}">
                      <a16:colId xmlns:a16="http://schemas.microsoft.com/office/drawing/2014/main" val="1838812077"/>
                    </a:ext>
                  </a:extLst>
                </a:gridCol>
                <a:gridCol w="2016181">
                  <a:extLst>
                    <a:ext uri="{9D8B030D-6E8A-4147-A177-3AD203B41FA5}">
                      <a16:colId xmlns:a16="http://schemas.microsoft.com/office/drawing/2014/main" val="576388800"/>
                    </a:ext>
                  </a:extLst>
                </a:gridCol>
                <a:gridCol w="2187134">
                  <a:extLst>
                    <a:ext uri="{9D8B030D-6E8A-4147-A177-3AD203B41FA5}">
                      <a16:colId xmlns:a16="http://schemas.microsoft.com/office/drawing/2014/main" val="1860900131"/>
                    </a:ext>
                  </a:extLst>
                </a:gridCol>
                <a:gridCol w="2273253">
                  <a:extLst>
                    <a:ext uri="{9D8B030D-6E8A-4147-A177-3AD203B41FA5}">
                      <a16:colId xmlns:a16="http://schemas.microsoft.com/office/drawing/2014/main" val="3094872043"/>
                    </a:ext>
                  </a:extLst>
                </a:gridCol>
                <a:gridCol w="1667298">
                  <a:extLst>
                    <a:ext uri="{9D8B030D-6E8A-4147-A177-3AD203B41FA5}">
                      <a16:colId xmlns:a16="http://schemas.microsoft.com/office/drawing/2014/main" val="612472497"/>
                    </a:ext>
                  </a:extLst>
                </a:gridCol>
              </a:tblGrid>
              <a:tr h="978344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MONDAY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TUESDAY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WEDNESDAY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THURSDAY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FRIDAY</a:t>
                      </a:r>
                    </a:p>
                  </a:txBody>
                  <a:tcPr marL="132209" marR="132209" marT="66104" marB="66104"/>
                </a:tc>
                <a:extLst>
                  <a:ext uri="{0D108BD9-81ED-4DB2-BD59-A6C34878D82A}">
                    <a16:rowId xmlns:a16="http://schemas.microsoft.com/office/drawing/2014/main" val="1699412236"/>
                  </a:ext>
                </a:extLst>
              </a:tr>
              <a:tr h="581718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GIRLS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Palmer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Palmer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TBA</a:t>
                      </a:r>
                    </a:p>
                  </a:txBody>
                  <a:tcPr marL="132209" marR="132209" marT="66104" marB="66104"/>
                </a:tc>
                <a:extLst>
                  <a:ext uri="{0D108BD9-81ED-4DB2-BD59-A6C34878D82A}">
                    <a16:rowId xmlns:a16="http://schemas.microsoft.com/office/drawing/2014/main" val="3712849115"/>
                  </a:ext>
                </a:extLst>
              </a:tr>
              <a:tr h="581718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BOYS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Palmer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Palmer</a:t>
                      </a:r>
                    </a:p>
                  </a:txBody>
                  <a:tcPr marL="132209" marR="132209" marT="66104" marB="66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TBA</a:t>
                      </a:r>
                    </a:p>
                  </a:txBody>
                  <a:tcPr marL="132209" marR="132209" marT="66104" marB="66104"/>
                </a:tc>
                <a:extLst>
                  <a:ext uri="{0D108BD9-81ED-4DB2-BD59-A6C34878D82A}">
                    <a16:rowId xmlns:a16="http://schemas.microsoft.com/office/drawing/2014/main" val="3144896790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1211EDB-188C-4396-A21B-4DAC245B8A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0"/>
    </mc:Choice>
    <mc:Fallback>
      <p:transition spd="slow" advTm="27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E2CB5CA82EA4A9FF43DBF5638A32F" ma:contentTypeVersion="12" ma:contentTypeDescription="Create a new document." ma:contentTypeScope="" ma:versionID="d7ebbcef651b0814ba35adc1caee8dfc">
  <xsd:schema xmlns:xsd="http://www.w3.org/2001/XMLSchema" xmlns:xs="http://www.w3.org/2001/XMLSchema" xmlns:p="http://schemas.microsoft.com/office/2006/metadata/properties" xmlns:ns3="9f9f3023-04c1-4021-97f0-a224d0a88afd" xmlns:ns4="4cb0a80f-7399-44af-942f-e009fbb4f42c" targetNamespace="http://schemas.microsoft.com/office/2006/metadata/properties" ma:root="true" ma:fieldsID="dd6c8d3472fc5095e4af434a9028d0e0" ns3:_="" ns4:_="">
    <xsd:import namespace="9f9f3023-04c1-4021-97f0-a224d0a88afd"/>
    <xsd:import namespace="4cb0a80f-7399-44af-942f-e009fbb4f4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f3023-04c1-4021-97f0-a224d0a88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a80f-7399-44af-942f-e009fbb4f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D3DBE-5B84-4DDB-A338-3D32B0CF9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45DE4-92AF-415C-9D71-C7474A2F2BA9}">
  <ds:schemaRefs>
    <ds:schemaRef ds:uri="4cb0a80f-7399-44af-942f-e009fbb4f42c"/>
    <ds:schemaRef ds:uri="9f9f3023-04c1-4021-97f0-a224d0a88a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B79D37-DEB5-4F1E-802B-CA615542CA3D}">
  <ds:schemaRefs>
    <ds:schemaRef ds:uri="4cb0a80f-7399-44af-942f-e009fbb4f42c"/>
    <ds:schemaRef ds:uri="9f9f3023-04c1-4021-97f0-a224d0a88a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365</Words>
  <Application>Microsoft Office PowerPoint</Application>
  <PresentationFormat>Widescreen</PresentationFormat>
  <Paragraphs>57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Practice</vt:lpstr>
      <vt:lpstr>Practice Procedures</vt:lpstr>
      <vt:lpstr>Practice Do’s</vt:lpstr>
      <vt:lpstr>Practice Don’ts</vt:lpstr>
      <vt:lpstr>Practice Time</vt:lpstr>
      <vt:lpstr>PRACTICE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</dc:title>
  <dc:creator>Chad Handley</dc:creator>
  <cp:lastModifiedBy>Chad</cp:lastModifiedBy>
  <cp:revision>1</cp:revision>
  <dcterms:created xsi:type="dcterms:W3CDTF">2020-08-17T15:04:27Z</dcterms:created>
  <dcterms:modified xsi:type="dcterms:W3CDTF">2020-08-17T16:18:02Z</dcterms:modified>
</cp:coreProperties>
</file>