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06FBB-80C6-4AA3-AF78-F623AC204922}" v="3" dt="2020-08-17T20:32:26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://www.thewoodlandshsgolf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44" y="789"/>
            <a:ext cx="2135606" cy="266554"/>
          </a:xfrm>
        </p:spPr>
        <p:txBody>
          <a:bodyPr>
            <a:normAutofit fontScale="90000"/>
          </a:bodyPr>
          <a:lstStyle/>
          <a:p>
            <a:pPr algn="l"/>
            <a:endParaRPr lang="en-US" sz="24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479" y="325219"/>
            <a:ext cx="11703043" cy="62791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US" sz="3200" dirty="0">
              <a:solidFill>
                <a:srgbClr val="000000"/>
              </a:solidFill>
              <a:cs typeface="Calibri" panose="020F0502020204030204"/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  <a:cs typeface="Calibri" panose="020F0502020204030204"/>
              </a:rPr>
              <a:t>Rules</a:t>
            </a:r>
            <a:endParaRPr lang="en-US" dirty="0"/>
          </a:p>
          <a:p>
            <a:pPr algn="l"/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- Be Polite and </a:t>
            </a:r>
            <a:r>
              <a:rPr lang="en-US" dirty="0" err="1">
                <a:solidFill>
                  <a:srgbClr val="000000"/>
                </a:solidFill>
                <a:cs typeface="Calibri" panose="020F0502020204030204"/>
              </a:rPr>
              <a:t>curteous</a:t>
            </a:r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 to all, that means anyone...</a:t>
            </a:r>
            <a:endParaRPr lang="en-US">
              <a:cs typeface="Calibri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- Wear appropriate golf attire. (No jeans, T-Shirts, Yoga Pants, Exercise clothes, etc.)</a:t>
            </a:r>
          </a:p>
          <a:p>
            <a:pPr algn="l"/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  <a:cs typeface="Calibri" panose="020F0502020204030204"/>
              </a:rPr>
              <a:t>Code of Conduct</a:t>
            </a:r>
          </a:p>
          <a:p>
            <a:pPr algn="l"/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- Will need signed prior to any activities</a:t>
            </a:r>
          </a:p>
          <a:p>
            <a:pPr algn="l"/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- Sample is located at the bottom of the golf website.  </a:t>
            </a:r>
            <a:r>
              <a:rPr lang="en-US" dirty="0">
                <a:solidFill>
                  <a:srgbClr val="000000"/>
                </a:solidFill>
                <a:cs typeface="Calibri" panose="020F0502020204030204"/>
                <a:hlinkClick r:id="rId4"/>
              </a:rPr>
              <a:t>www.thewoodlandshsgolf.com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algn="l"/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  <a:cs typeface="Calibri" panose="020F0502020204030204"/>
              </a:rPr>
              <a:t>Eligibility</a:t>
            </a:r>
          </a:p>
          <a:p>
            <a:pPr algn="l"/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- Red/Green Calendar</a:t>
            </a:r>
          </a:p>
          <a:p>
            <a:pPr algn="l"/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- 3 classes per day, plus golf. (No EXCUSES)</a:t>
            </a:r>
          </a:p>
          <a:p>
            <a:pPr algn="l"/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A6FADA7-D29E-41B3-BE59-F103B662D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97"/>
    </mc:Choice>
    <mc:Fallback xmlns="">
      <p:transition spd="slow" advTm="200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ACF3093BFEF849B83F50D6E3179E42" ma:contentTypeVersion="2" ma:contentTypeDescription="Create a new document." ma:contentTypeScope="" ma:versionID="75caea8c7b613588c3780b119751588c">
  <xsd:schema xmlns:xsd="http://www.w3.org/2001/XMLSchema" xmlns:xs="http://www.w3.org/2001/XMLSchema" xmlns:p="http://schemas.microsoft.com/office/2006/metadata/properties" xmlns:ns3="e0f1f947-b02d-4407-aa53-4e876f884d3a" targetNamespace="http://schemas.microsoft.com/office/2006/metadata/properties" ma:root="true" ma:fieldsID="c304b046fcfb07d557ea703ad4b20f06" ns3:_="">
    <xsd:import namespace="e0f1f947-b02d-4407-aa53-4e876f884d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1f947-b02d-4407-aa53-4e876f884d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004E4B-64FA-4ABB-94B6-2329D7C9B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AAFDDE-4E8D-470E-B2B5-CBBB56774C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f1f947-b02d-4407-aa53-4e876f884d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44C22F-1A11-4724-BE10-95D205A8A561}">
  <ds:schemaRefs>
    <ds:schemaRef ds:uri="e0f1f947-b02d-4407-aa53-4e876f884d3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80</Words>
  <Application>Microsoft Office PowerPoint</Application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Noski</dc:creator>
  <cp:lastModifiedBy>Chad Handley</cp:lastModifiedBy>
  <cp:revision>325</cp:revision>
  <dcterms:created xsi:type="dcterms:W3CDTF">2020-08-17T16:10:38Z</dcterms:created>
  <dcterms:modified xsi:type="dcterms:W3CDTF">2020-09-10T16:39:36Z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0x0101008FACF3093BFEF849B83F50D6E3179E42</vt:lpwstr>
  </property>
</Properties>
</file>