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61" r:id="rId5"/>
    <p:sldId id="256" r:id="rId6"/>
    <p:sldId id="257" r:id="rId7"/>
    <p:sldId id="258" r:id="rId8"/>
    <p:sldId id="259" r:id="rId9"/>
    <p:sldId id="26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1C35BF-1294-42AE-A188-4E8088E1CD3C}" v="3" dt="2020-08-18T14:56:17.4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72" d="100"/>
          <a:sy n="72" d="100"/>
        </p:scale>
        <p:origin x="4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8/18/2020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88BA3-54BE-4288-ADB1-2A5E0F643F41}"/>
              </a:ext>
            </a:extLst>
          </p:cNvPr>
          <p:cNvSpPr>
            <a:spLocks noGrp="1"/>
          </p:cNvSpPr>
          <p:nvPr>
            <p:ph type="title"/>
          </p:nvPr>
        </p:nvSpPr>
        <p:spPr>
          <a:xfrm>
            <a:off x="838200" y="163842"/>
            <a:ext cx="10515600" cy="678582"/>
          </a:xfrm>
        </p:spPr>
        <p:txBody>
          <a:bodyPr>
            <a:normAutofit fontScale="90000"/>
          </a:bodyPr>
          <a:lstStyle/>
          <a:p>
            <a:pPr algn="ctr"/>
            <a:r>
              <a:rPr lang="en-US" dirty="0">
                <a:cs typeface="Calibri Light"/>
              </a:rPr>
              <a:t>The most FAQ</a:t>
            </a:r>
          </a:p>
        </p:txBody>
      </p:sp>
      <p:sp>
        <p:nvSpPr>
          <p:cNvPr id="3" name="TextBox 2">
            <a:extLst>
              <a:ext uri="{FF2B5EF4-FFF2-40B4-BE49-F238E27FC236}">
                <a16:creationId xmlns:a16="http://schemas.microsoft.com/office/drawing/2014/main" id="{061BA6C6-CE21-48E8-982D-5D3FDAA2ECE5}"/>
              </a:ext>
            </a:extLst>
          </p:cNvPr>
          <p:cNvSpPr txBox="1"/>
          <p:nvPr/>
        </p:nvSpPr>
        <p:spPr>
          <a:xfrm>
            <a:off x="583721" y="1029419"/>
            <a:ext cx="11153954"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dirty="0"/>
              <a:t>Question: Coach, do you know what are rankings are?</a:t>
            </a:r>
          </a:p>
          <a:p>
            <a:pPr marL="285750" indent="-285750">
              <a:buFont typeface="Courier New"/>
              <a:buChar char="o"/>
            </a:pPr>
            <a:endParaRPr lang="en-US" dirty="0">
              <a:cs typeface="Calibri"/>
            </a:endParaRPr>
          </a:p>
          <a:p>
            <a:pPr marL="285750" indent="-285750">
              <a:buFont typeface="Courier New"/>
              <a:buChar char="o"/>
            </a:pPr>
            <a:r>
              <a:rPr lang="en-US" dirty="0">
                <a:cs typeface="Calibri"/>
              </a:rPr>
              <a:t>Short Answer: Yes, I do.</a:t>
            </a:r>
            <a:endParaRPr lang="en-US" dirty="0"/>
          </a:p>
          <a:p>
            <a:pPr marL="285750" indent="-285750">
              <a:buFont typeface="Courier New"/>
              <a:buChar char="o"/>
            </a:pPr>
            <a:endParaRPr lang="en-US" dirty="0">
              <a:cs typeface="Calibri"/>
            </a:endParaRPr>
          </a:p>
          <a:p>
            <a:pPr marL="285750" indent="-285750">
              <a:buFont typeface="Courier New"/>
              <a:buChar char="o"/>
            </a:pPr>
            <a:r>
              <a:rPr lang="en-US" dirty="0">
                <a:cs typeface="Calibri"/>
              </a:rPr>
              <a:t>Long Answer: We want you focusing on being the best player you can possibly be. If you are worrying about how each score, each shot will affect your ranking on the team, you are not focusing on the moment at hand.</a:t>
            </a:r>
          </a:p>
          <a:p>
            <a:pPr marL="742950" lvl="1" indent="-285750">
              <a:buFont typeface="Courier New"/>
              <a:buChar char="o"/>
            </a:pPr>
            <a:r>
              <a:rPr lang="en-US" dirty="0">
                <a:cs typeface="Calibri"/>
              </a:rPr>
              <a:t>Control the things you can control</a:t>
            </a:r>
          </a:p>
          <a:p>
            <a:pPr marL="742950" lvl="1" indent="-285750">
              <a:buFont typeface="Courier New"/>
              <a:buChar char="o"/>
            </a:pPr>
            <a:endParaRPr lang="en-US" dirty="0">
              <a:cs typeface="Calibri"/>
            </a:endParaRPr>
          </a:p>
          <a:p>
            <a:pPr marL="742950" lvl="1" indent="-285750">
              <a:buFont typeface="Courier New"/>
              <a:buChar char="o"/>
            </a:pPr>
            <a:r>
              <a:rPr lang="en-US" dirty="0">
                <a:cs typeface="Calibri"/>
              </a:rPr>
              <a:t>Encouraging your teammates to do their best will force you to raise your level of compete to match theirs and ultimately we become a better team</a:t>
            </a:r>
          </a:p>
          <a:p>
            <a:pPr marL="742950" lvl="1" indent="-285750">
              <a:buFont typeface="Courier New"/>
              <a:buChar char="o"/>
            </a:pPr>
            <a:endParaRPr lang="en-US" dirty="0">
              <a:cs typeface="Calibri"/>
            </a:endParaRPr>
          </a:p>
          <a:p>
            <a:pPr marL="742950" lvl="1" indent="-285750">
              <a:buFont typeface="Courier New"/>
              <a:buChar char="o"/>
            </a:pPr>
            <a:r>
              <a:rPr lang="en-US" dirty="0">
                <a:cs typeface="Calibri"/>
              </a:rPr>
              <a:t>We take our job as coaches seriously. You need to take your job seriously and play your best every time. </a:t>
            </a:r>
          </a:p>
          <a:p>
            <a:pPr marL="742950" lvl="1" indent="-285750">
              <a:buFont typeface="Courier New"/>
              <a:buChar char="o"/>
            </a:pPr>
            <a:endParaRPr lang="en-US" dirty="0">
              <a:cs typeface="Calibri"/>
            </a:endParaRPr>
          </a:p>
          <a:p>
            <a:pPr marL="742950" lvl="1" indent="-285750">
              <a:buFont typeface="Courier New"/>
              <a:buChar char="o"/>
            </a:pPr>
            <a:r>
              <a:rPr lang="en-US" dirty="0">
                <a:cs typeface="Calibri"/>
              </a:rPr>
              <a:t>A perfect </a:t>
            </a:r>
            <a:r>
              <a:rPr lang="en-US" dirty="0" err="1">
                <a:cs typeface="Calibri"/>
              </a:rPr>
              <a:t>scenerio</a:t>
            </a:r>
            <a:r>
              <a:rPr lang="en-US" dirty="0">
                <a:cs typeface="Calibri"/>
              </a:rPr>
              <a:t> is to have 20+ kids playing their hearts out and fighting for a spot in our top 5, top 10, district team, making our jobs as coaches more difficult to set the squads for District, Regional, State competitions.</a:t>
            </a:r>
            <a:endParaRPr lang="en-US"/>
          </a:p>
          <a:p>
            <a:pPr marL="742950" lvl="1" indent="-285750">
              <a:buFont typeface="Courier New"/>
              <a:buChar char="o"/>
            </a:pPr>
            <a:endParaRPr lang="en-US" dirty="0">
              <a:cs typeface="Calibri"/>
            </a:endParaRPr>
          </a:p>
          <a:p>
            <a:pPr marL="742950" lvl="1" indent="-285750">
              <a:buFont typeface="Courier New"/>
              <a:buChar char="o"/>
            </a:pPr>
            <a:r>
              <a:rPr lang="en-US" dirty="0">
                <a:cs typeface="Calibri"/>
              </a:rPr>
              <a:t>That in team competition helps the team reach its goals.</a:t>
            </a:r>
            <a:endParaRPr lang="en-US" dirty="0"/>
          </a:p>
          <a:p>
            <a:endParaRPr lang="en-US" dirty="0">
              <a:cs typeface="Calibri"/>
            </a:endParaRPr>
          </a:p>
        </p:txBody>
      </p:sp>
      <p:pic>
        <p:nvPicPr>
          <p:cNvPr id="4" name="Audio 3">
            <a:hlinkClick r:id="" action="ppaction://media"/>
            <a:extLst>
              <a:ext uri="{FF2B5EF4-FFF2-40B4-BE49-F238E27FC236}">
                <a16:creationId xmlns:a16="http://schemas.microsoft.com/office/drawing/2014/main" id="{C047F351-9DDD-45D2-A57F-D840166547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53604707"/>
      </p:ext>
    </p:extLst>
  </p:cSld>
  <p:clrMapOvr>
    <a:masterClrMapping/>
  </p:clrMapOvr>
  <mc:AlternateContent xmlns:mc="http://schemas.openxmlformats.org/markup-compatibility/2006">
    <mc:Choice xmlns:p14="http://schemas.microsoft.com/office/powerpoint/2010/main" Requires="p14">
      <p:transition spd="slow" p14:dur="2000" advTm="128628"/>
    </mc:Choice>
    <mc:Fallback>
      <p:transition spd="slow" advTm="128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078" x="138113" y="212725"/>
          <p14:tracePt t="2093" x="325438" y="225425"/>
          <p14:tracePt t="2102" x="400050" y="238125"/>
          <p14:tracePt t="2108" x="463550" y="238125"/>
          <p14:tracePt t="2116" x="538163" y="238125"/>
          <p14:tracePt t="2124" x="576263" y="250825"/>
          <p14:tracePt t="2132" x="638175" y="263525"/>
          <p14:tracePt t="2140" x="676275" y="274638"/>
          <p14:tracePt t="2149" x="738188" y="274638"/>
          <p14:tracePt t="2156" x="801688" y="287338"/>
          <p14:tracePt t="2164" x="838200" y="300038"/>
          <p14:tracePt t="2172" x="901700" y="312738"/>
          <p14:tracePt t="2181" x="938213" y="312738"/>
          <p14:tracePt t="2188" x="976313" y="312738"/>
          <p14:tracePt t="2198" x="1014413" y="325438"/>
          <p14:tracePt t="2204" x="1050925" y="325438"/>
          <p14:tracePt t="2212" x="1089025" y="338138"/>
          <p14:tracePt t="2220" x="1101725" y="338138"/>
          <p14:tracePt t="2226" x="1127125" y="338138"/>
          <p14:tracePt t="2234" x="1139825" y="338138"/>
          <p14:tracePt t="2242" x="1139825" y="350838"/>
          <p14:tracePt t="2250" x="1163638" y="350838"/>
          <p14:tracePt t="2258" x="1189038" y="350838"/>
          <p14:tracePt t="2266" x="1214438" y="363538"/>
          <p14:tracePt t="2274" x="1239838" y="363538"/>
          <p14:tracePt t="2282" x="1263650" y="374650"/>
          <p14:tracePt t="2290" x="1289050" y="374650"/>
          <p14:tracePt t="2298" x="1327150" y="374650"/>
          <p14:tracePt t="2306" x="1352550" y="374650"/>
          <p14:tracePt t="2314" x="1389063" y="387350"/>
          <p14:tracePt t="2322" x="1427163" y="387350"/>
          <p14:tracePt t="2332" x="1476375" y="400050"/>
          <p14:tracePt t="2338" x="1514475" y="400050"/>
          <p14:tracePt t="2348" x="1565275" y="400050"/>
          <p14:tracePt t="2354" x="1614488" y="400050"/>
          <p14:tracePt t="2360" x="1665288" y="400050"/>
          <p14:tracePt t="2368" x="1739900" y="400050"/>
          <p14:tracePt t="2376" x="1801813" y="400050"/>
          <p14:tracePt t="2384" x="1878013" y="400050"/>
          <p14:tracePt t="2392" x="1939925" y="400050"/>
          <p14:tracePt t="2400" x="2003425" y="400050"/>
          <p14:tracePt t="2408" x="2090738" y="400050"/>
          <p14:tracePt t="2416" x="2165350" y="400050"/>
          <p14:tracePt t="2424" x="2228850" y="400050"/>
          <p14:tracePt t="2432" x="2290763" y="400050"/>
          <p14:tracePt t="2440" x="2365375" y="400050"/>
          <p14:tracePt t="2448" x="2416175" y="400050"/>
          <p14:tracePt t="2456" x="2478088" y="400050"/>
          <p14:tracePt t="2464" x="2541588" y="400050"/>
          <p14:tracePt t="2472" x="2578100" y="400050"/>
          <p14:tracePt t="2480" x="2616200" y="400050"/>
          <p14:tracePt t="2488" x="2641600" y="400050"/>
          <p14:tracePt t="2494" x="2678113" y="400050"/>
          <p14:tracePt t="2501" x="2703513" y="400050"/>
          <p14:tracePt t="2509" x="2728913" y="387350"/>
          <p14:tracePt t="2518" x="2754313" y="387350"/>
          <p14:tracePt t="2525" x="2778125" y="387350"/>
          <p14:tracePt t="2534" x="2816225" y="374650"/>
          <p14:tracePt t="2541" x="2854325" y="374650"/>
          <p14:tracePt t="2550" x="2890838" y="374650"/>
          <p14:tracePt t="2557" x="2928938" y="374650"/>
          <p14:tracePt t="2566" x="2992438" y="374650"/>
          <p14:tracePt t="2573" x="3054350" y="374650"/>
          <p14:tracePt t="2582" x="3154363" y="374650"/>
          <p14:tracePt t="2590" x="3254375" y="387350"/>
          <p14:tracePt t="2599" x="3354388" y="387350"/>
          <p14:tracePt t="2606" x="3467100" y="400050"/>
          <p14:tracePt t="2614" x="3579813" y="412750"/>
          <p14:tracePt t="2619" x="3679825" y="438150"/>
          <p14:tracePt t="2628" x="3805238" y="450850"/>
          <p14:tracePt t="2636" x="3917950" y="450850"/>
          <p14:tracePt t="2644" x="4030663" y="463550"/>
          <p14:tracePt t="2652" x="4143375" y="476250"/>
          <p14:tracePt t="2660" x="4243388" y="476250"/>
          <p14:tracePt t="2668" x="4318000" y="476250"/>
          <p14:tracePt t="2676" x="4406900" y="476250"/>
          <p14:tracePt t="2684" x="4494213" y="476250"/>
          <p14:tracePt t="2692" x="4581525" y="476250"/>
          <p14:tracePt t="2700" x="4643438" y="476250"/>
          <p14:tracePt t="2708" x="4719638" y="476250"/>
          <p14:tracePt t="2716" x="4819650" y="487363"/>
          <p14:tracePt t="2724" x="4906963" y="500063"/>
          <p14:tracePt t="2732" x="5006975" y="512763"/>
          <p14:tracePt t="2739" x="5081588" y="525463"/>
          <p14:tracePt t="2747" x="5181600" y="525463"/>
          <p14:tracePt t="2754" x="5281613" y="538163"/>
          <p14:tracePt t="2762" x="5357813" y="538163"/>
          <p14:tracePt t="2769" x="5432425" y="538163"/>
          <p14:tracePt t="2779" x="5519738" y="538163"/>
          <p14:tracePt t="2786" x="5583238" y="538163"/>
          <p14:tracePt t="2794" x="5683250" y="550863"/>
          <p14:tracePt t="2802" x="5783263" y="550863"/>
          <p14:tracePt t="2809" x="5883275" y="563563"/>
          <p14:tracePt t="2818" x="6008688" y="576263"/>
          <p14:tracePt t="2826" x="6146800" y="588963"/>
          <p14:tracePt t="2834" x="6259513" y="600075"/>
          <p14:tracePt t="2842" x="6370638" y="612775"/>
          <p14:tracePt t="2850" x="6496050" y="625475"/>
          <p14:tracePt t="2858" x="6596063" y="625475"/>
          <p14:tracePt t="2866" x="6708775" y="625475"/>
          <p14:tracePt t="2874" x="6834188" y="625475"/>
          <p14:tracePt t="2880" x="6946900" y="625475"/>
          <p14:tracePt t="2888" x="7059613" y="625475"/>
          <p14:tracePt t="2897" x="7185025" y="625475"/>
          <p14:tracePt t="2904" x="7297738" y="625475"/>
          <p14:tracePt t="2912" x="7397750" y="612775"/>
          <p14:tracePt t="2919" x="7497763" y="600075"/>
          <p14:tracePt t="2929" x="7597775" y="600075"/>
          <p14:tracePt t="2936" x="7710488" y="588963"/>
          <p14:tracePt t="2944" x="7810500" y="576263"/>
          <p14:tracePt t="2952" x="7910513" y="563563"/>
          <p14:tracePt t="2960" x="8010525" y="550863"/>
          <p14:tracePt t="2968" x="8099425" y="538163"/>
          <p14:tracePt t="2976" x="8186738" y="525463"/>
          <p14:tracePt t="2984" x="8248650" y="512763"/>
          <p14:tracePt t="2992" x="8324850" y="500063"/>
          <p14:tracePt t="3000" x="8374063" y="500063"/>
          <p14:tracePt t="3008" x="8424863" y="487363"/>
          <p14:tracePt t="3014" x="8486775" y="487363"/>
          <p14:tracePt t="3022" x="8524875" y="487363"/>
          <p14:tracePt t="3031" x="8574088" y="487363"/>
          <p14:tracePt t="3038" x="8612188" y="487363"/>
          <p14:tracePt t="3046" x="8637588" y="500063"/>
          <p14:tracePt t="3053" x="8661400" y="500063"/>
          <p14:tracePt t="3063" x="8686800" y="500063"/>
          <p14:tracePt t="3069" x="8699500" y="500063"/>
          <p14:tracePt t="3079" x="8737600" y="500063"/>
          <p14:tracePt t="3086" x="8750300" y="512763"/>
          <p14:tracePt t="3094" x="8763000" y="512763"/>
          <p14:tracePt t="3101" x="8774113" y="525463"/>
          <p14:tracePt t="3118" x="8786813" y="525463"/>
          <p14:tracePt t="3126" x="8799513" y="525463"/>
          <p14:tracePt t="112054" x="8799513" y="550863"/>
          <p14:tracePt t="112062" x="8774113" y="576263"/>
          <p14:tracePt t="112070" x="8763000" y="612775"/>
          <p14:tracePt t="112077" x="8737600" y="638175"/>
          <p14:tracePt t="112085" x="8699500" y="676275"/>
          <p14:tracePt t="112094" x="8674100" y="712788"/>
          <p14:tracePt t="112101" x="8637588" y="738188"/>
          <p14:tracePt t="112110" x="8612188" y="763588"/>
          <p14:tracePt t="112118" x="8586788" y="801688"/>
          <p14:tracePt t="112125" x="8561388" y="812800"/>
          <p14:tracePt t="112133" x="8548688" y="825500"/>
          <p14:tracePt t="112142" x="8537575" y="838200"/>
          <p14:tracePt t="112148" x="8537575" y="850900"/>
          <p14:tracePt t="112156" x="8524875" y="850900"/>
          <p14:tracePt t="112163" x="8524875" y="863600"/>
          <p14:tracePt t="112173" x="8512175" y="863600"/>
          <p14:tracePt t="112274" x="8499475" y="863600"/>
          <p14:tracePt t="112282" x="8499475" y="876300"/>
          <p14:tracePt t="112299" x="8486775" y="876300"/>
          <p14:tracePt t="112307" x="8486775" y="889000"/>
          <p14:tracePt t="112582" x="8486775" y="876300"/>
          <p14:tracePt t="112598" x="8486775" y="863600"/>
          <p14:tracePt t="112622" x="8486775" y="850900"/>
          <p14:tracePt t="112630" x="8486775" y="838200"/>
          <p14:tracePt t="112646" x="8486775" y="825500"/>
          <p14:tracePt t="112676" x="8486775" y="812800"/>
          <p14:tracePt t="112700" x="8486775" y="801688"/>
          <p14:tracePt t="112716" x="8486775" y="788988"/>
          <p14:tracePt t="112724" x="8474075" y="776288"/>
          <p14:tracePt t="112732" x="8461375" y="750888"/>
          <p14:tracePt t="112740" x="8461375" y="738188"/>
          <p14:tracePt t="112748" x="8448675" y="725488"/>
          <p14:tracePt t="112755" x="8435975" y="688975"/>
          <p14:tracePt t="112772" x="8424863" y="676275"/>
          <p14:tracePt t="112779" x="8424863" y="663575"/>
          <p14:tracePt t="112786" x="8412163" y="650875"/>
          <p14:tracePt t="112793" x="8399463" y="650875"/>
          <p14:tracePt t="112802" x="8399463" y="638175"/>
          <p14:tracePt t="112810" x="8386763" y="638175"/>
          <p14:tracePt t="112826" x="8374063" y="625475"/>
          <p14:tracePt t="112842" x="8361363" y="625475"/>
          <p14:tracePt t="112849" x="8348663" y="612775"/>
          <p14:tracePt t="112858" x="8348663" y="600075"/>
          <p14:tracePt t="112865" x="8335963" y="600075"/>
          <p14:tracePt t="112881" x="8324850" y="588963"/>
          <p14:tracePt t="112890" x="8312150" y="588963"/>
          <p14:tracePt t="112898" x="8299450" y="576263"/>
          <p14:tracePt t="112905" x="8274050" y="563563"/>
          <p14:tracePt t="112914" x="8248650" y="563563"/>
          <p14:tracePt t="112922" x="8223250" y="550863"/>
          <p14:tracePt t="112928" x="8186738" y="538163"/>
          <p14:tracePt t="112936" x="8161338" y="525463"/>
          <p14:tracePt t="112943" x="8110538" y="525463"/>
          <p14:tracePt t="112958" x="8074025" y="512763"/>
          <p14:tracePt t="112960" x="8048625" y="500063"/>
          <p14:tracePt t="112968" x="8010525" y="487363"/>
          <p14:tracePt t="112976" x="7974013" y="487363"/>
          <p14:tracePt t="112984" x="7948613" y="487363"/>
          <p14:tracePt t="112991" x="7923213" y="487363"/>
          <p14:tracePt t="112999" x="7910513" y="487363"/>
          <p14:tracePt t="113086" x="7886700" y="476250"/>
          <p14:tracePt t="113094" x="7886700" y="463550"/>
          <p14:tracePt t="113103" x="7874000" y="463550"/>
          <p14:tracePt t="113110" x="7848600" y="463550"/>
          <p14:tracePt t="113126" x="7835900" y="450850"/>
          <p14:tracePt t="113269" x="7823200" y="450850"/>
          <p14:tracePt t="113276" x="7810500" y="450850"/>
          <p14:tracePt t="113306" x="7810500" y="463550"/>
          <p14:tracePt t="113371" x="7797800" y="463550"/>
          <p14:tracePt t="113410" x="7785100" y="463550"/>
          <p14:tracePt t="113427" x="7773988" y="463550"/>
          <p14:tracePt t="113434" x="7761288" y="463550"/>
          <p14:tracePt t="113449" x="7748588" y="463550"/>
          <p14:tracePt t="113464" x="7735888" y="476250"/>
          <p14:tracePt t="113490" x="7723188" y="487363"/>
          <p14:tracePt t="113537" x="7710488" y="487363"/>
          <p14:tracePt t="113544" x="7710488" y="500063"/>
          <p14:tracePt t="113552" x="7697788" y="500063"/>
          <p14:tracePt t="113569" x="7685088" y="500063"/>
          <p14:tracePt t="113574" x="7685088" y="512763"/>
          <p14:tracePt t="113582" x="7673975" y="512763"/>
          <p14:tracePt t="113599" x="7661275" y="512763"/>
          <p14:tracePt t="113606" x="7648575" y="512763"/>
          <p14:tracePt t="113623" x="7635875" y="512763"/>
          <p14:tracePt t="113641" x="7623175" y="512763"/>
          <p14:tracePt t="113724" x="7610475" y="512763"/>
          <p14:tracePt t="114276" x="7623175" y="512763"/>
          <p14:tracePt t="114284" x="7635875" y="512763"/>
          <p14:tracePt t="114292" x="7661275" y="512763"/>
          <p14:tracePt t="114309" x="7673975" y="512763"/>
          <p14:tracePt t="114350" x="7685088" y="512763"/>
          <p14:tracePt t="114371" x="7697788" y="512763"/>
          <p14:tracePt t="114379" x="7710488" y="512763"/>
          <p14:tracePt t="114394" x="7723188" y="512763"/>
          <p14:tracePt t="114410" x="7735888" y="512763"/>
          <p14:tracePt t="114426" x="7748588" y="512763"/>
          <p14:tracePt t="114450" x="7761288" y="512763"/>
          <p14:tracePt t="114459" x="7773988" y="512763"/>
          <p14:tracePt t="114466" x="7810500" y="512763"/>
          <p14:tracePt t="114474" x="7835900" y="512763"/>
          <p14:tracePt t="114482" x="7861300" y="512763"/>
          <p14:tracePt t="114490" x="7886700" y="512763"/>
          <p14:tracePt t="114496" x="7897813" y="512763"/>
          <p14:tracePt t="114506" x="7923213" y="512763"/>
          <p14:tracePt t="114513" x="7935913" y="512763"/>
          <p14:tracePt t="114523" x="7961313" y="512763"/>
          <p14:tracePt t="114529" x="7974013" y="512763"/>
          <p14:tracePt t="114537" x="7999413" y="512763"/>
          <p14:tracePt t="114544" x="8023225" y="512763"/>
          <p14:tracePt t="114600" x="8035925" y="512763"/>
          <p14:tracePt t="114624" x="8048625" y="512763"/>
          <p14:tracePt t="114630" x="8061325" y="512763"/>
          <p14:tracePt t="114639" x="8074025" y="512763"/>
          <p14:tracePt t="114646" x="8110538" y="512763"/>
          <p14:tracePt t="114655" x="8123238" y="512763"/>
          <p14:tracePt t="114662" x="8148638" y="512763"/>
          <p14:tracePt t="114674" x="8174038" y="525463"/>
          <p14:tracePt t="114679" x="8212138" y="525463"/>
          <p14:tracePt t="114688" x="8235950" y="538163"/>
          <p14:tracePt t="114694" x="8248650" y="538163"/>
          <p14:tracePt t="114702" x="8261350" y="550863"/>
          <p14:tracePt t="114709" x="8274050" y="550863"/>
          <p14:tracePt t="114718" x="8286750" y="550863"/>
          <p14:tracePt t="114876" x="8299450" y="550863"/>
          <p14:tracePt t="124750" x="8299450" y="576263"/>
          <p14:tracePt t="124756" x="8299450" y="600075"/>
          <p14:tracePt t="124764" x="8299450" y="612775"/>
          <p14:tracePt t="124772" x="8299450" y="625475"/>
          <p14:tracePt t="124780" x="8299450" y="663575"/>
          <p14:tracePt t="124788" x="8299450" y="688975"/>
          <p14:tracePt t="124796" x="8299450" y="712788"/>
          <p14:tracePt t="124804" x="8299450" y="750888"/>
          <p14:tracePt t="124812" x="8299450" y="788988"/>
          <p14:tracePt t="124820" x="8299450" y="825500"/>
          <p14:tracePt t="124828" x="8299450" y="863600"/>
          <p14:tracePt t="124836" x="8299450" y="925513"/>
          <p14:tracePt t="124844" x="8299450" y="1001713"/>
          <p14:tracePt t="124852" x="8299450" y="1050925"/>
          <p14:tracePt t="124861" x="8299450" y="1101725"/>
          <p14:tracePt t="124868" x="8286750" y="1163638"/>
          <p14:tracePt t="124878" x="8261350" y="1238250"/>
          <p14:tracePt t="124882" x="8248650" y="1289050"/>
          <p14:tracePt t="124890" x="8212138" y="1363663"/>
          <p14:tracePt t="124898" x="8174038" y="1450975"/>
          <p14:tracePt t="124906" x="8148638" y="1527175"/>
          <p14:tracePt t="124914" x="8110538" y="1601788"/>
          <p14:tracePt t="124922" x="8061325" y="1676400"/>
          <p14:tracePt t="124930" x="8023225" y="1752600"/>
          <p14:tracePt t="124938" x="7986713" y="1801813"/>
          <p14:tracePt t="124946" x="7961313" y="1865313"/>
          <p14:tracePt t="124954" x="7935913" y="1914525"/>
          <p14:tracePt t="124963" x="7923213" y="1952625"/>
          <p14:tracePt t="124970" x="7897813" y="2001838"/>
          <p14:tracePt t="124978" x="7897813" y="2052638"/>
          <p14:tracePt t="124986" x="7861300" y="2101850"/>
          <p14:tracePt t="124994" x="7848600" y="2139950"/>
          <p14:tracePt t="125002" x="7835900" y="2178050"/>
          <p14:tracePt t="125008" x="7835900" y="2214563"/>
          <p14:tracePt t="125016" x="7823200" y="2252663"/>
          <p14:tracePt t="125024" x="7810500" y="2303463"/>
          <p14:tracePt t="125032" x="7797800" y="2339975"/>
          <p14:tracePt t="125040" x="7785100" y="2403475"/>
          <p14:tracePt t="125048" x="7773988" y="2439988"/>
          <p14:tracePt t="125056" x="7748588" y="2503488"/>
          <p14:tracePt t="125064" x="7723188" y="2552700"/>
          <p14:tracePt t="125072" x="7697788" y="2590800"/>
          <p14:tracePt t="125080" x="7697788" y="2627313"/>
          <p14:tracePt t="125088" x="7685088" y="2678113"/>
          <p14:tracePt t="125096" x="7673975" y="2716213"/>
          <p14:tracePt t="125104" x="7661275" y="2752725"/>
          <p14:tracePt t="125112" x="7661275" y="2778125"/>
          <p14:tracePt t="125120" x="7648575" y="2803525"/>
          <p14:tracePt t="125128" x="7635875" y="2828925"/>
          <p14:tracePt t="125136" x="7623175" y="2852738"/>
          <p14:tracePt t="125142" x="7623175" y="2890838"/>
          <p14:tracePt t="125150" x="7610475" y="2903538"/>
          <p14:tracePt t="125159" x="7610475" y="2916238"/>
          <p14:tracePt t="125962" x="7610475" y="2928938"/>
          <p14:tracePt t="125978" x="7610475" y="2941638"/>
          <p14:tracePt t="125986" x="7623175" y="2941638"/>
          <p14:tracePt t="126001" x="7623175" y="2952750"/>
          <p14:tracePt t="126009" x="7623175" y="2965450"/>
          <p14:tracePt t="126466" x="7623175" y="2978150"/>
          <p14:tracePt t="126490" x="7623175" y="2990850"/>
          <p14:tracePt t="126600" x="7623175" y="3003550"/>
          <p14:tracePt t="126610" x="7623175" y="3016250"/>
          <p14:tracePt t="126625" x="7623175" y="3028950"/>
          <p14:tracePt t="126632" x="7610475" y="3028950"/>
          <p14:tracePt t="126656" x="7597775" y="3028950"/>
          <p14:tracePt t="126750" x="7597775" y="3041650"/>
          <p14:tracePt t="127460" x="7597775" y="3065463"/>
          <p14:tracePt t="127476" x="7597775" y="3078163"/>
          <p14:tracePt t="127484" x="7610475" y="3078163"/>
          <p14:tracePt t="127491" x="7610475" y="3090863"/>
          <p14:tracePt t="127499" x="7623175" y="3103563"/>
          <p14:tracePt t="127509" x="7661275" y="3103563"/>
          <p14:tracePt t="127516" x="7685088" y="3116263"/>
          <p14:tracePt t="127522" x="7723188" y="3128963"/>
          <p14:tracePt t="127529" x="7773988" y="3128963"/>
          <p14:tracePt t="127538" x="7835900" y="3128963"/>
          <p14:tracePt t="127545" x="7948613" y="3141663"/>
          <p14:tracePt t="127554" x="8074025" y="3141663"/>
          <p14:tracePt t="127562" x="8235950" y="3141663"/>
          <p14:tracePt t="127569" x="8424863" y="3141663"/>
          <p14:tracePt t="127578" x="8599488" y="3141663"/>
          <p14:tracePt t="127586" x="8812213" y="3154363"/>
          <p14:tracePt t="127594" x="9024938" y="3154363"/>
          <p14:tracePt t="127602" x="9188450" y="3154363"/>
          <p14:tracePt t="127610" x="9337675" y="3154363"/>
          <p14:tracePt t="127618" x="9488488" y="3154363"/>
          <p14:tracePt t="127626" x="9613900" y="3154363"/>
          <p14:tracePt t="127634" x="9713913" y="3165475"/>
          <p14:tracePt t="127642" x="9813925" y="3178175"/>
          <p14:tracePt t="127648" x="9913938" y="3190875"/>
          <p14:tracePt t="127656" x="9988550" y="3190875"/>
          <p14:tracePt t="127664" x="10064750" y="3190875"/>
          <p14:tracePt t="127672" x="10164763" y="3190875"/>
          <p14:tracePt t="127680" x="10277475" y="3203575"/>
          <p14:tracePt t="127688" x="10377488" y="3216275"/>
          <p14:tracePt t="127696" x="10477500" y="3228975"/>
          <p14:tracePt t="127704" x="10577513" y="3241675"/>
          <p14:tracePt t="127712" x="10677525" y="3241675"/>
          <p14:tracePt t="127719" x="10777538" y="3241675"/>
          <p14:tracePt t="127728" x="10877550" y="3241675"/>
          <p14:tracePt t="127736" x="10977563" y="3254375"/>
          <p14:tracePt t="127744" x="11102975" y="3254375"/>
          <p14:tracePt t="127752" x="11177588" y="3254375"/>
          <p14:tracePt t="127760" x="11277600" y="3254375"/>
          <p14:tracePt t="127768" x="11390313" y="3254375"/>
          <p14:tracePt t="127774" x="11490325" y="3254375"/>
          <p14:tracePt t="127782" x="11591925" y="3254375"/>
          <p14:tracePt t="127791" x="11691938" y="3254375"/>
          <p14:tracePt t="127798" x="11791950" y="3254375"/>
          <p14:tracePt t="127806" x="11891963" y="3254375"/>
          <p14:tracePt t="127814" x="12004675" y="3254375"/>
          <p14:tracePt t="127822" x="12117388" y="325437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48691" y="180254"/>
            <a:ext cx="9144000" cy="960582"/>
          </a:xfrm>
        </p:spPr>
        <p:txBody>
          <a:bodyPr/>
          <a:lstStyle/>
          <a:p>
            <a:r>
              <a:rPr lang="en-US" dirty="0">
                <a:cs typeface="Calibri Light"/>
              </a:rPr>
              <a:t>What's my Rank</a:t>
            </a:r>
            <a:endParaRPr lang="en-US" dirty="0"/>
          </a:p>
        </p:txBody>
      </p:sp>
      <p:sp>
        <p:nvSpPr>
          <p:cNvPr id="3" name="Subtitle 2"/>
          <p:cNvSpPr>
            <a:spLocks noGrp="1"/>
          </p:cNvSpPr>
          <p:nvPr>
            <p:ph type="subTitle" idx="1"/>
          </p:nvPr>
        </p:nvSpPr>
        <p:spPr>
          <a:xfrm>
            <a:off x="346364" y="1191348"/>
            <a:ext cx="11485417" cy="5299506"/>
          </a:xfrm>
        </p:spPr>
        <p:txBody>
          <a:bodyPr vert="horz" lIns="91440" tIns="45720" rIns="91440" bIns="45720" rtlCol="0" anchor="t">
            <a:normAutofit fontScale="92500" lnSpcReduction="20000"/>
          </a:bodyPr>
          <a:lstStyle/>
          <a:p>
            <a:pPr marL="342900" indent="-342900" algn="l">
              <a:buFont typeface="Wingdings" panose="020B0604020202020204" pitchFamily="34" charset="0"/>
              <a:buChar char="v"/>
            </a:pPr>
            <a:r>
              <a:rPr lang="en-US" dirty="0">
                <a:cs typeface="Calibri"/>
              </a:rPr>
              <a:t>Every time you play 9 or 18 holes for the team, your scores are added to our data base.</a:t>
            </a:r>
            <a:endParaRPr lang="en-US"/>
          </a:p>
          <a:p>
            <a:pPr marL="342900" indent="-342900" algn="l">
              <a:buFont typeface="Wingdings" panose="020B0604020202020204" pitchFamily="34" charset="0"/>
              <a:buChar char="v"/>
            </a:pPr>
            <a:endParaRPr lang="en-US" dirty="0">
              <a:cs typeface="Calibri"/>
            </a:endParaRPr>
          </a:p>
          <a:p>
            <a:pPr marL="342900" indent="-342900" algn="l">
              <a:buFont typeface="Wingdings" panose="020B0604020202020204" pitchFamily="34" charset="0"/>
              <a:buChar char="v"/>
            </a:pPr>
            <a:r>
              <a:rPr lang="en-US" dirty="0">
                <a:cs typeface="Calibri"/>
              </a:rPr>
              <a:t>We determine your stroke average based on the following formula.</a:t>
            </a:r>
          </a:p>
          <a:p>
            <a:pPr marL="1257300" lvl="2" indent="-342900" algn="l">
              <a:buFont typeface="Wingdings" panose="020B0604020202020204" pitchFamily="34" charset="0"/>
              <a:buChar char="v"/>
            </a:pPr>
            <a:r>
              <a:rPr lang="en-US" dirty="0">
                <a:ea typeface="+mn-lt"/>
                <a:cs typeface="+mn-lt"/>
              </a:rPr>
              <a:t>35% Qualifying round Scoring Average</a:t>
            </a:r>
            <a:endParaRPr lang="en-US">
              <a:cs typeface="Calibri"/>
            </a:endParaRPr>
          </a:p>
          <a:p>
            <a:pPr marL="1257300" lvl="2" indent="-342900" algn="l">
              <a:buFont typeface="Wingdings,Sans-Serif" panose="020B0604020202020204" pitchFamily="34" charset="0"/>
              <a:buChar char="v"/>
            </a:pPr>
            <a:r>
              <a:rPr lang="en-US" dirty="0">
                <a:ea typeface="+mn-lt"/>
                <a:cs typeface="+mn-lt"/>
              </a:rPr>
              <a:t>50% Tournament round Scoring Average</a:t>
            </a:r>
          </a:p>
          <a:p>
            <a:pPr marL="1257300" lvl="2" indent="-342900" algn="l">
              <a:buFont typeface="Wingdings,Sans-Serif" panose="020B0604020202020204" pitchFamily="34" charset="0"/>
              <a:buChar char="v"/>
            </a:pPr>
            <a:r>
              <a:rPr lang="en-US" dirty="0">
                <a:ea typeface="+mn-lt"/>
                <a:cs typeface="+mn-lt"/>
              </a:rPr>
              <a:t>15% Citizenship (72 is great!!) (80, you may need to rethink your life......)</a:t>
            </a:r>
            <a:endParaRPr lang="en-US" dirty="0"/>
          </a:p>
          <a:p>
            <a:pPr marL="342900" indent="-342900" algn="l">
              <a:buFont typeface="Wingdings" panose="020B0604020202020204" pitchFamily="34" charset="0"/>
              <a:buChar char="v"/>
            </a:pPr>
            <a:endParaRPr lang="en-US" dirty="0">
              <a:cs typeface="Calibri"/>
            </a:endParaRPr>
          </a:p>
          <a:p>
            <a:pPr marL="342900" indent="-342900" algn="l">
              <a:buFont typeface="Wingdings" panose="020B0604020202020204" pitchFamily="34" charset="0"/>
              <a:buChar char="v"/>
            </a:pPr>
            <a:r>
              <a:rPr lang="en-US" dirty="0">
                <a:cs typeface="Calibri"/>
              </a:rPr>
              <a:t>It is vital that all players understand that their scores count, every time you tee it up. </a:t>
            </a:r>
          </a:p>
          <a:p>
            <a:pPr marL="342900" indent="-342900" algn="l">
              <a:buFont typeface="Wingdings" panose="020B0604020202020204" pitchFamily="34" charset="0"/>
              <a:buChar char="v"/>
            </a:pPr>
            <a:endParaRPr lang="en-US" dirty="0">
              <a:cs typeface="Calibri"/>
            </a:endParaRPr>
          </a:p>
          <a:p>
            <a:pPr marL="342900" indent="-342900" algn="l">
              <a:buFont typeface="Wingdings" panose="020B0604020202020204" pitchFamily="34" charset="0"/>
              <a:buChar char="v"/>
            </a:pPr>
            <a:r>
              <a:rPr lang="en-US" dirty="0">
                <a:cs typeface="Calibri"/>
              </a:rPr>
              <a:t>The calculator in the Excell spreadsheet cannot determine what side of the bed you woke up on each morning, all it knows is numbers. </a:t>
            </a:r>
          </a:p>
          <a:p>
            <a:pPr marL="342900" indent="-342900" algn="l">
              <a:buFont typeface="Wingdings" panose="020B0604020202020204" pitchFamily="34" charset="0"/>
              <a:buChar char="v"/>
            </a:pPr>
            <a:endParaRPr lang="en-US" dirty="0">
              <a:cs typeface="Calibri"/>
            </a:endParaRPr>
          </a:p>
          <a:p>
            <a:pPr marL="342900" indent="-342900" algn="l">
              <a:buFont typeface="Wingdings" panose="020B0604020202020204" pitchFamily="34" charset="0"/>
              <a:buChar char="v"/>
            </a:pPr>
            <a:r>
              <a:rPr lang="en-US" dirty="0">
                <a:cs typeface="Calibri"/>
              </a:rPr>
              <a:t>NUMBERS don’t lie.</a:t>
            </a:r>
            <a:endParaRPr lang="en-US">
              <a:cs typeface="Calibri"/>
            </a:endParaRPr>
          </a:p>
          <a:p>
            <a:pPr marL="342900" indent="-342900" algn="l">
              <a:buFont typeface="Wingdings" panose="020B0604020202020204" pitchFamily="34" charset="0"/>
              <a:buChar char="v"/>
            </a:pPr>
            <a:endParaRPr lang="en-US" dirty="0">
              <a:cs typeface="Calibri"/>
            </a:endParaRPr>
          </a:p>
          <a:p>
            <a:pPr marL="342900" indent="-342900" algn="l">
              <a:buFont typeface="Wingdings" panose="020B0604020202020204" pitchFamily="34" charset="0"/>
              <a:buChar char="v"/>
            </a:pPr>
            <a:r>
              <a:rPr lang="en-US" dirty="0">
                <a:cs typeface="Calibri"/>
              </a:rPr>
              <a:t>Play the best you can play, every single time you tee it up.</a:t>
            </a:r>
          </a:p>
          <a:p>
            <a:pPr marL="1257300" lvl="2" indent="-342900" algn="l">
              <a:buFont typeface="Wingdings" panose="020B0604020202020204" pitchFamily="34" charset="0"/>
              <a:buChar char="v"/>
            </a:pPr>
            <a:endParaRPr lang="en-US" dirty="0">
              <a:cs typeface="Calibri"/>
            </a:endParaRPr>
          </a:p>
          <a:p>
            <a:pPr marL="1257300" lvl="2" indent="-342900" algn="l">
              <a:buFont typeface="Wingdings" panose="020B0604020202020204" pitchFamily="34" charset="0"/>
              <a:buChar char="v"/>
            </a:pPr>
            <a:endParaRPr lang="en-US" dirty="0">
              <a:cs typeface="Calibri"/>
            </a:endParaRPr>
          </a:p>
          <a:p>
            <a:pPr marL="1257300" lvl="2" indent="-342900" algn="l">
              <a:buFont typeface="Wingdings" panose="020B0604020202020204" pitchFamily="34" charset="0"/>
              <a:buChar char="v"/>
            </a:pPr>
            <a:endParaRPr lang="en-US" dirty="0">
              <a:cs typeface="Calibri"/>
            </a:endParaRPr>
          </a:p>
          <a:p>
            <a:pPr lvl="2" algn="l"/>
            <a:endParaRPr lang="en-US" dirty="0">
              <a:cs typeface="Calibri"/>
            </a:endParaRPr>
          </a:p>
          <a:p>
            <a:pPr marL="1257300" lvl="2" indent="-342900" algn="l">
              <a:buFont typeface="Wingdings" panose="020B0604020202020204" pitchFamily="34" charset="0"/>
              <a:buChar char="v"/>
            </a:pPr>
            <a:endParaRPr lang="en-US" dirty="0">
              <a:cs typeface="Calibri"/>
            </a:endParaRPr>
          </a:p>
          <a:p>
            <a:pPr marL="342900" indent="-342900" algn="l">
              <a:buFont typeface="Wingdings" panose="020B0604020202020204" pitchFamily="34" charset="0"/>
              <a:buChar char="v"/>
            </a:pPr>
            <a:endParaRPr lang="en-US" dirty="0">
              <a:cs typeface="Calibri"/>
            </a:endParaRPr>
          </a:p>
          <a:p>
            <a:endParaRPr lang="en-US" dirty="0">
              <a:cs typeface="Calibri"/>
            </a:endParaRPr>
          </a:p>
        </p:txBody>
      </p:sp>
      <p:pic>
        <p:nvPicPr>
          <p:cNvPr id="4" name="Audio 3">
            <a:hlinkClick r:id="" action="ppaction://media"/>
            <a:extLst>
              <a:ext uri="{FF2B5EF4-FFF2-40B4-BE49-F238E27FC236}">
                <a16:creationId xmlns:a16="http://schemas.microsoft.com/office/drawing/2014/main" id="{B87B7626-50B8-4914-A296-A4C1B7F0D5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mc:Choice xmlns:p14="http://schemas.microsoft.com/office/powerpoint/2010/main" Requires="p14">
      <p:transition spd="slow" p14:dur="2000" advTm="89778"/>
    </mc:Choice>
    <mc:Fallback>
      <p:transition spd="slow" advTm="89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60" x="11928475" y="3154363"/>
          <p14:tracePt t="268" x="11703050" y="3103563"/>
          <p14:tracePt t="277" x="11466513" y="3028950"/>
          <p14:tracePt t="283" x="11266488" y="2990850"/>
          <p14:tracePt t="292" x="11064875" y="2941638"/>
          <p14:tracePt t="299" x="10902950" y="2890838"/>
          <p14:tracePt t="308" x="10790238" y="2852738"/>
          <p14:tracePt t="313" x="10664825" y="2828925"/>
          <p14:tracePt t="322" x="10564813" y="2816225"/>
          <p14:tracePt t="328" x="10439400" y="2803525"/>
          <p14:tracePt t="336" x="10339388" y="2790825"/>
          <p14:tracePt t="344" x="10239375" y="2778125"/>
          <p14:tracePt t="353" x="10177463" y="2765425"/>
          <p14:tracePt t="361" x="10101263" y="2752725"/>
          <p14:tracePt t="369" x="10064750" y="2740025"/>
          <p14:tracePt t="377" x="10026650" y="2740025"/>
          <p14:tracePt t="385" x="10001250" y="2728913"/>
          <p14:tracePt t="393" x="9963150" y="2716213"/>
          <p14:tracePt t="400" x="9952038" y="2703513"/>
          <p14:tracePt t="408" x="9939338" y="2703513"/>
          <p14:tracePt t="416" x="9926638" y="2690813"/>
          <p14:tracePt t="425" x="9913938" y="2690813"/>
          <p14:tracePt t="434" x="9913938" y="2678113"/>
          <p14:tracePt t="441" x="9901238" y="2678113"/>
          <p14:tracePt t="449" x="9888538" y="2665413"/>
          <p14:tracePt t="458" x="9875838" y="2652713"/>
          <p14:tracePt t="463" x="9852025" y="2640013"/>
          <p14:tracePt t="474" x="9801225" y="2640013"/>
          <p14:tracePt t="479" x="9763125" y="2627313"/>
          <p14:tracePt t="489" x="9726613" y="2616200"/>
          <p14:tracePt t="496" x="9688513" y="2603500"/>
          <p14:tracePt t="503" x="9637713" y="2590800"/>
          <p14:tracePt t="512" x="9575800" y="2552700"/>
          <p14:tracePt t="519" x="9525000" y="2540000"/>
          <p14:tracePt t="528" x="9463088" y="2503488"/>
          <p14:tracePt t="535" x="9401175" y="2478088"/>
          <p14:tracePt t="544" x="9363075" y="2465388"/>
          <p14:tracePt t="551" x="9324975" y="2439988"/>
          <p14:tracePt t="559" x="9288463" y="2427288"/>
          <p14:tracePt t="567" x="9250363" y="2427288"/>
          <p14:tracePt t="576" x="9212263" y="2403475"/>
          <p14:tracePt t="581" x="9188450" y="2390775"/>
          <p14:tracePt t="592" x="9163050" y="2378075"/>
          <p14:tracePt t="597" x="9137650" y="2365375"/>
          <p14:tracePt t="607" x="9112250" y="2352675"/>
          <p14:tracePt t="613" x="9075738" y="2352675"/>
          <p14:tracePt t="623" x="9050338" y="2339975"/>
          <p14:tracePt t="629" x="9037638" y="2327275"/>
          <p14:tracePt t="639" x="9012238" y="2327275"/>
          <p14:tracePt t="645" x="8986838" y="2314575"/>
          <p14:tracePt t="654" x="8975725" y="2303463"/>
          <p14:tracePt t="661" x="8950325" y="2290763"/>
          <p14:tracePt t="669" x="8924925" y="2290763"/>
          <p14:tracePt t="678" x="8863013" y="2278063"/>
          <p14:tracePt t="685" x="8824913" y="2252663"/>
          <p14:tracePt t="694" x="8774113" y="2227263"/>
          <p14:tracePt t="701" x="8712200" y="2214563"/>
          <p14:tracePt t="709" x="8674100" y="2190750"/>
          <p14:tracePt t="715" x="8650288" y="2165350"/>
          <p14:tracePt t="723" x="8612188" y="2152650"/>
          <p14:tracePt t="731" x="8586788" y="2139950"/>
          <p14:tracePt t="739" x="8574088" y="2139950"/>
          <p14:tracePt t="747" x="8574088" y="2127250"/>
          <p14:tracePt t="795" x="8574088" y="2114550"/>
          <p14:tracePt t="810" x="8586788" y="2101850"/>
          <p14:tracePt t="827" x="8612188" y="2089150"/>
          <p14:tracePt t="835" x="8650288" y="2078038"/>
          <p14:tracePt t="841" x="8737600" y="2065338"/>
          <p14:tracePt t="848" x="8837613" y="2065338"/>
          <p14:tracePt t="857" x="8975725" y="2065338"/>
          <p14:tracePt t="865" x="9099550" y="2065338"/>
          <p14:tracePt t="874" x="9250363" y="2065338"/>
          <p14:tracePt t="881" x="9424988" y="2065338"/>
          <p14:tracePt t="890" x="9601200" y="2052638"/>
          <p14:tracePt t="897" x="9788525" y="2039938"/>
          <p14:tracePt t="905" x="9988550" y="2039938"/>
          <p14:tracePt t="913" x="10188575" y="2039938"/>
          <p14:tracePt t="922" x="10377488" y="2027238"/>
          <p14:tracePt t="929" x="10526713" y="2027238"/>
          <p14:tracePt t="938" x="10677525" y="2027238"/>
          <p14:tracePt t="945" x="10777538" y="2014538"/>
          <p14:tracePt t="953" x="10839450" y="2014538"/>
          <p14:tracePt t="961" x="10902950" y="2001838"/>
          <p14:tracePt t="968" x="10939463" y="2001838"/>
          <p14:tracePt t="975" x="10964863" y="1989138"/>
          <p14:tracePt t="983" x="10977563" y="1989138"/>
          <p14:tracePt t="12481" x="10977563" y="2001838"/>
          <p14:tracePt t="12497" x="10990263" y="2014538"/>
          <p14:tracePt t="12519" x="11002963" y="2014538"/>
          <p14:tracePt t="12528" x="11002963" y="2027238"/>
          <p14:tracePt t="12535" x="11002963" y="2039938"/>
          <p14:tracePt t="12543" x="11002963" y="2065338"/>
          <p14:tracePt t="12550" x="10977563" y="2101850"/>
          <p14:tracePt t="12559" x="10952163" y="2127250"/>
          <p14:tracePt t="12567" x="10928350" y="2152650"/>
          <p14:tracePt t="12575" x="10890250" y="2201863"/>
          <p14:tracePt t="12582" x="10864850" y="2239963"/>
          <p14:tracePt t="12591" x="10815638" y="2290763"/>
          <p14:tracePt t="12598" x="10739438" y="2339975"/>
          <p14:tracePt t="12607" x="10664825" y="2390775"/>
          <p14:tracePt t="12614" x="10552113" y="2439988"/>
          <p14:tracePt t="12623" x="10439400" y="2478088"/>
          <p14:tracePt t="12630" x="10313988" y="2516188"/>
          <p14:tracePt t="12638" x="10213975" y="2565400"/>
          <p14:tracePt t="12645" x="10088563" y="2603500"/>
          <p14:tracePt t="12652" x="9988550" y="2627313"/>
          <p14:tracePt t="12661" x="9888538" y="2640013"/>
          <p14:tracePt t="12668" x="9775825" y="2652713"/>
          <p14:tracePt t="12677" x="9675813" y="2665413"/>
          <p14:tracePt t="12684" x="9575800" y="2678113"/>
          <p14:tracePt t="12693" x="9463088" y="2690813"/>
          <p14:tracePt t="12701" x="9337675" y="2690813"/>
          <p14:tracePt t="12710" x="9224963" y="2690813"/>
          <p14:tracePt t="12717" x="9112250" y="2690813"/>
          <p14:tracePt t="12725" x="8986838" y="2690813"/>
          <p14:tracePt t="12732" x="8886825" y="2678113"/>
          <p14:tracePt t="12741" x="8786813" y="2678113"/>
          <p14:tracePt t="12748" x="8686800" y="2678113"/>
          <p14:tracePt t="12757" x="8574088" y="2678113"/>
          <p14:tracePt t="12762" x="8448675" y="2678113"/>
          <p14:tracePt t="12770" x="8299450" y="2678113"/>
          <p14:tracePt t="12779" x="8174038" y="2678113"/>
          <p14:tracePt t="12787" x="8010525" y="2678113"/>
          <p14:tracePt t="12795" x="7861300" y="2678113"/>
          <p14:tracePt t="12802" x="7673975" y="2690813"/>
          <p14:tracePt t="12811" x="7485063" y="2703513"/>
          <p14:tracePt t="12818" x="7310438" y="2716213"/>
          <p14:tracePt t="12827" x="7097713" y="2740025"/>
          <p14:tracePt t="12834" x="6897688" y="2740025"/>
          <p14:tracePt t="12843" x="6684963" y="2740025"/>
          <p14:tracePt t="12850" x="6472238" y="2752725"/>
          <p14:tracePt t="12860" x="6259513" y="2765425"/>
          <p14:tracePt t="12867" x="6070600" y="2778125"/>
          <p14:tracePt t="12875" x="5870575" y="2790825"/>
          <p14:tracePt t="12895" x="5495925" y="2790825"/>
          <p14:tracePt t="12897" x="5294313" y="2790825"/>
          <p14:tracePt t="12904" x="5119688" y="2790825"/>
          <p14:tracePt t="12912" x="4968875" y="2765425"/>
          <p14:tracePt t="12921" x="4819650" y="2752725"/>
          <p14:tracePt t="12928" x="4668838" y="2740025"/>
          <p14:tracePt t="12937" x="4543425" y="2728913"/>
          <p14:tracePt t="12945" x="4443413" y="2716213"/>
          <p14:tracePt t="12952" x="4318000" y="2703513"/>
          <p14:tracePt t="12961" x="4205288" y="2690813"/>
          <p14:tracePt t="12968" x="4092575" y="2678113"/>
          <p14:tracePt t="12977" x="3968750" y="2678113"/>
          <p14:tracePt t="12984" x="3867150" y="2678113"/>
          <p14:tracePt t="12993" x="3767138" y="2665413"/>
          <p14:tracePt t="13000" x="3679825" y="2665413"/>
          <p14:tracePt t="13009" x="3617913" y="2652713"/>
          <p14:tracePt t="13017" x="3541713" y="2640013"/>
          <p14:tracePt t="13025" x="3467100" y="2627313"/>
          <p14:tracePt t="13032" x="3417888" y="2616200"/>
          <p14:tracePt t="13038" x="3354388" y="2603500"/>
          <p14:tracePt t="13047" x="3279775" y="2590800"/>
          <p14:tracePt t="13054" x="3205163" y="2578100"/>
          <p14:tracePt t="13062" x="3141663" y="2565400"/>
          <p14:tracePt t="13070" x="3067050" y="2552700"/>
          <p14:tracePt t="13078" x="2992438" y="2540000"/>
          <p14:tracePt t="13087" x="2928938" y="2527300"/>
          <p14:tracePt t="13095" x="2854325" y="2527300"/>
          <p14:tracePt t="13102" x="2790825" y="2527300"/>
          <p14:tracePt t="13111" x="2716213" y="2527300"/>
          <p14:tracePt t="13118" x="2654300" y="2527300"/>
          <p14:tracePt t="13127" x="2590800" y="2527300"/>
          <p14:tracePt t="13134" x="2516188" y="2527300"/>
          <p14:tracePt t="13143" x="2465388" y="2527300"/>
          <p14:tracePt t="13150" x="2428875" y="2516188"/>
          <p14:tracePt t="13159" x="2390775" y="2503488"/>
          <p14:tracePt t="13164" x="2365375" y="2490788"/>
          <p14:tracePt t="13172" x="2328863" y="2490788"/>
          <p14:tracePt t="13180" x="2303463" y="2478088"/>
          <p14:tracePt t="13188" x="2265363" y="2465388"/>
          <p14:tracePt t="13197" x="2228850" y="2452688"/>
          <p14:tracePt t="13204" x="2190750" y="2439988"/>
          <p14:tracePt t="13213" x="2165350" y="2439988"/>
          <p14:tracePt t="13220" x="2139950" y="2427288"/>
          <p14:tracePt t="13228" x="2103438" y="2427288"/>
          <p14:tracePt t="13237" x="2078038" y="2414588"/>
          <p14:tracePt t="13244" x="2052638" y="2414588"/>
          <p14:tracePt t="13252" x="2027238" y="2414588"/>
          <p14:tracePt t="13261" x="2003425" y="2414588"/>
          <p14:tracePt t="13268" x="1978025" y="2414588"/>
          <p14:tracePt t="13277" x="1952625" y="2414588"/>
          <p14:tracePt t="13418" x="1990725" y="2414588"/>
          <p14:tracePt t="13427" x="2090738" y="2414588"/>
          <p14:tracePt t="13433" x="2190750" y="2414588"/>
          <p14:tracePt t="13441" x="2316163" y="2427288"/>
          <p14:tracePt t="13449" x="2441575" y="2427288"/>
          <p14:tracePt t="13459" x="2565400" y="2439988"/>
          <p14:tracePt t="13465" x="2690813" y="2439988"/>
          <p14:tracePt t="13473" x="2790825" y="2439988"/>
          <p14:tracePt t="13481" x="2879725" y="2439988"/>
          <p14:tracePt t="13489" x="2916238" y="2439988"/>
          <p14:tracePt t="13497" x="2941638" y="2427288"/>
          <p14:tracePt t="13505" x="2967038" y="2427288"/>
          <p14:tracePt t="13648" x="2954338" y="2427288"/>
          <p14:tracePt t="13655" x="2941638" y="2427288"/>
          <p14:tracePt t="13663" x="2916238" y="2427288"/>
          <p14:tracePt t="13671" x="2903538" y="2427288"/>
          <p14:tracePt t="13680" x="2879725" y="2427288"/>
          <p14:tracePt t="13694" x="2867025" y="2427288"/>
          <p14:tracePt t="13789" x="2879725" y="2427288"/>
          <p14:tracePt t="13798" x="2903538" y="2427288"/>
          <p14:tracePt t="13805" x="2941638" y="2427288"/>
          <p14:tracePt t="13813" x="2979738" y="2427288"/>
          <p14:tracePt t="13821" x="3041650" y="2427288"/>
          <p14:tracePt t="13828" x="3116263" y="2427288"/>
          <p14:tracePt t="13835" x="3179763" y="2427288"/>
          <p14:tracePt t="13844" x="3254375" y="2427288"/>
          <p14:tracePt t="13851" x="3317875" y="2427288"/>
          <p14:tracePt t="13861" x="3417888" y="2427288"/>
          <p14:tracePt t="13868" x="3517900" y="2414588"/>
          <p14:tracePt t="13885" x="3743325" y="2414588"/>
          <p14:tracePt t="13894" x="3856038" y="2414588"/>
          <p14:tracePt t="13899" x="3992563" y="2414588"/>
          <p14:tracePt t="13908" x="4143375" y="2403475"/>
          <p14:tracePt t="13915" x="4318000" y="2390775"/>
          <p14:tracePt t="13923" x="4494213" y="2378075"/>
          <p14:tracePt t="13931" x="4694238" y="2352675"/>
          <p14:tracePt t="13939" x="4881563" y="2339975"/>
          <p14:tracePt t="13946" x="5081588" y="2339975"/>
          <p14:tracePt t="13953" x="5245100" y="2339975"/>
          <p14:tracePt t="13962" x="5394325" y="2339975"/>
          <p14:tracePt t="13969" x="5532438" y="2339975"/>
          <p14:tracePt t="13978" x="5632450" y="2327275"/>
          <p14:tracePt t="13985" x="5719763" y="2327275"/>
          <p14:tracePt t="13994" x="5783263" y="2314575"/>
          <p14:tracePt t="14001" x="5857875" y="2303463"/>
          <p14:tracePt t="14011" x="5908675" y="2303463"/>
          <p14:tracePt t="14017" x="5945188" y="2303463"/>
          <p14:tracePt t="14027" x="5983288" y="2303463"/>
          <p14:tracePt t="14033" x="6021388" y="2290763"/>
          <p14:tracePt t="14043" x="6045200" y="2278063"/>
          <p14:tracePt t="14049" x="6070600" y="2278063"/>
          <p14:tracePt t="14059" x="6108700" y="2265363"/>
          <p14:tracePt t="14066" x="6146800" y="2265363"/>
          <p14:tracePt t="14073" x="6170613" y="2265363"/>
          <p14:tracePt t="14080" x="6196013" y="2252663"/>
          <p14:tracePt t="14088" x="6221413" y="2252663"/>
          <p14:tracePt t="14095" x="6246813" y="2239963"/>
          <p14:tracePt t="14103" x="6270625" y="2239963"/>
          <p14:tracePt t="14111" x="6283325" y="2239963"/>
          <p14:tracePt t="14119" x="6296025" y="2239963"/>
          <p14:tracePt t="14127" x="6308725" y="2239963"/>
          <p14:tracePt t="14144" x="6321425" y="2239963"/>
          <p14:tracePt t="51998" x="6359525" y="2239963"/>
          <p14:tracePt t="52005" x="6396038" y="2252663"/>
          <p14:tracePt t="52013" x="6434138" y="2252663"/>
          <p14:tracePt t="52021" x="6496050" y="2265363"/>
          <p14:tracePt t="52028" x="6559550" y="2290763"/>
          <p14:tracePt t="52038" x="6634163" y="2327275"/>
          <p14:tracePt t="52044" x="6721475" y="2365375"/>
          <p14:tracePt t="52052" x="6797675" y="2390775"/>
          <p14:tracePt t="52060" x="6872288" y="2414588"/>
          <p14:tracePt t="52068" x="6946900" y="2452688"/>
          <p14:tracePt t="52077" x="7021513" y="2478088"/>
          <p14:tracePt t="52084" x="7085013" y="2490788"/>
          <p14:tracePt t="52092" x="7172325" y="2503488"/>
          <p14:tracePt t="52100" x="7259638" y="2516188"/>
          <p14:tracePt t="52108" x="7359650" y="2540000"/>
          <p14:tracePt t="52116" x="7435850" y="2552700"/>
          <p14:tracePt t="52124" x="7523163" y="2565400"/>
          <p14:tracePt t="52130" x="7610475" y="2578100"/>
          <p14:tracePt t="52139" x="7697788" y="2590800"/>
          <p14:tracePt t="52147" x="7773988" y="2603500"/>
          <p14:tracePt t="52154" x="7848600" y="2627313"/>
          <p14:tracePt t="52162" x="7923213" y="2627313"/>
          <p14:tracePt t="52171" x="7974013" y="2640013"/>
          <p14:tracePt t="52178" x="7999413" y="2652713"/>
          <p14:tracePt t="52189" x="8035925" y="2665413"/>
          <p14:tracePt t="52203" x="8048625" y="2665413"/>
          <p14:tracePt t="52210" x="8048625" y="2678113"/>
          <p14:tracePt t="52218" x="8048625" y="2690813"/>
          <p14:tracePt t="52227" x="8061325" y="2690813"/>
          <p14:tracePt t="52234" x="8074025" y="2703513"/>
          <p14:tracePt t="52242" x="8086725" y="2703513"/>
          <p14:tracePt t="52248" x="8123238" y="2740025"/>
          <p14:tracePt t="52257" x="8148638" y="2752725"/>
          <p14:tracePt t="52264" x="8186738" y="2778125"/>
          <p14:tracePt t="52272" x="8261350" y="2816225"/>
          <p14:tracePt t="52280" x="8335963" y="2852738"/>
          <p14:tracePt t="52288" x="8424863" y="2878138"/>
          <p14:tracePt t="52297" x="8512175" y="2903538"/>
          <p14:tracePt t="52304" x="8612188" y="2941638"/>
          <p14:tracePt t="52312" x="8724900" y="2952750"/>
          <p14:tracePt t="52321" x="8837613" y="2965450"/>
          <p14:tracePt t="52328" x="8937625" y="2978150"/>
          <p14:tracePt t="52339" x="9037638" y="2990850"/>
          <p14:tracePt t="52344" x="9137650" y="2990850"/>
          <p14:tracePt t="52353" x="9237663" y="2990850"/>
          <p14:tracePt t="52360" x="9337675" y="2990850"/>
          <p14:tracePt t="52368" x="9413875" y="2990850"/>
          <p14:tracePt t="52377" x="9463088" y="2990850"/>
          <p14:tracePt t="52382" x="9501188" y="2990850"/>
          <p14:tracePt t="52390" x="9537700" y="2978150"/>
          <p14:tracePt t="52398" x="9563100" y="2978150"/>
          <p14:tracePt t="52407" x="9601200" y="2965450"/>
          <p14:tracePt t="52414" x="9637713" y="2952750"/>
          <p14:tracePt t="52422" x="9675813" y="2941638"/>
          <p14:tracePt t="52430" x="9701213" y="2941638"/>
          <p14:tracePt t="52438" x="9726613" y="2928938"/>
          <p14:tracePt t="52447" x="9750425" y="2916238"/>
          <p14:tracePt t="52454" x="9775825" y="2916238"/>
          <p14:tracePt t="52462" x="9775825" y="2903538"/>
          <p14:tracePt t="52471" x="9788525" y="2903538"/>
          <p14:tracePt t="52478" x="9788525" y="2890838"/>
          <p14:tracePt t="87535" x="10101263" y="2916238"/>
          <p14:tracePt t="87543" x="10464800" y="3003550"/>
          <p14:tracePt t="87551" x="10639425" y="3041650"/>
          <p14:tracePt t="87558" x="10726738" y="3065463"/>
          <p14:tracePt t="87566" x="10777538" y="3078163"/>
          <p14:tracePt t="87574" x="10815638" y="3090863"/>
          <p14:tracePt t="87582" x="10852150" y="3103563"/>
          <p14:tracePt t="87589" x="10902950" y="3116263"/>
          <p14:tracePt t="87597" x="10964863" y="3116263"/>
          <p14:tracePt t="87604" x="11015663" y="3128963"/>
          <p14:tracePt t="87613" x="11052175" y="3141663"/>
          <p14:tracePt t="87621" x="11077575" y="3154363"/>
          <p14:tracePt t="87628" x="11115675" y="3165475"/>
          <p14:tracePt t="87637" x="11153775" y="3165475"/>
          <p14:tracePt t="87644" x="11190288" y="3165475"/>
          <p14:tracePt t="87653" x="11228388" y="3178175"/>
          <p14:tracePt t="87660" x="11266488" y="3190875"/>
          <p14:tracePt t="87670" x="11328400" y="3203575"/>
          <p14:tracePt t="87677" x="11403013" y="3216275"/>
          <p14:tracePt t="87685" x="11503025" y="3228975"/>
          <p14:tracePt t="87692" x="11628438" y="3241675"/>
          <p14:tracePt t="87700" x="11728450" y="3254375"/>
          <p14:tracePt t="87708" x="11841163" y="3267075"/>
          <p14:tracePt t="87717" x="11941175" y="3278188"/>
          <p14:tracePt t="87722" x="12053888" y="3290888"/>
          <p14:tracePt t="87730" x="12153900" y="330358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85EEA-D4ED-45A6-A7E8-D72634FD5498}"/>
              </a:ext>
            </a:extLst>
          </p:cNvPr>
          <p:cNvSpPr>
            <a:spLocks noGrp="1"/>
          </p:cNvSpPr>
          <p:nvPr>
            <p:ph type="title"/>
          </p:nvPr>
        </p:nvSpPr>
        <p:spPr>
          <a:xfrm>
            <a:off x="838200" y="365125"/>
            <a:ext cx="10515600" cy="646691"/>
          </a:xfrm>
        </p:spPr>
        <p:txBody>
          <a:bodyPr>
            <a:normAutofit fontScale="90000"/>
          </a:bodyPr>
          <a:lstStyle/>
          <a:p>
            <a:pPr algn="ctr"/>
            <a:r>
              <a:rPr lang="en-US" dirty="0">
                <a:cs typeface="Calibri Light"/>
              </a:rPr>
              <a:t>Highlanders Protect the Field</a:t>
            </a:r>
            <a:endParaRPr lang="en-US">
              <a:cs typeface="Calibri Light"/>
            </a:endParaRPr>
          </a:p>
        </p:txBody>
      </p:sp>
      <p:sp>
        <p:nvSpPr>
          <p:cNvPr id="3" name="Content Placeholder 2">
            <a:extLst>
              <a:ext uri="{FF2B5EF4-FFF2-40B4-BE49-F238E27FC236}">
                <a16:creationId xmlns:a16="http://schemas.microsoft.com/office/drawing/2014/main" id="{347DCB9A-0037-4D3C-A572-68886224F381}"/>
              </a:ext>
            </a:extLst>
          </p:cNvPr>
          <p:cNvSpPr>
            <a:spLocks noGrp="1"/>
          </p:cNvSpPr>
          <p:nvPr>
            <p:ph idx="1"/>
          </p:nvPr>
        </p:nvSpPr>
        <p:spPr>
          <a:xfrm>
            <a:off x="270164" y="1160607"/>
            <a:ext cx="11637817" cy="5556683"/>
          </a:xfrm>
        </p:spPr>
        <p:txBody>
          <a:bodyPr vert="horz" lIns="91440" tIns="45720" rIns="91440" bIns="45720" rtlCol="0" anchor="t">
            <a:normAutofit lnSpcReduction="10000"/>
          </a:bodyPr>
          <a:lstStyle/>
          <a:p>
            <a:pPr>
              <a:buFont typeface="Wingdings" panose="020B0604020202020204" pitchFamily="34" charset="0"/>
              <a:buChar char="v"/>
            </a:pPr>
            <a:r>
              <a:rPr lang="en-US" dirty="0">
                <a:cs typeface="Calibri" panose="020F0502020204030204"/>
              </a:rPr>
              <a:t>One of the most valuable lessons that a golfer can learn is the ability to hold themselves as well as other golfers accountable for their actions.</a:t>
            </a:r>
          </a:p>
          <a:p>
            <a:pPr>
              <a:buFont typeface="Wingdings" panose="020B0604020202020204" pitchFamily="34" charset="0"/>
              <a:buChar char="v"/>
            </a:pPr>
            <a:endParaRPr lang="en-US" dirty="0">
              <a:cs typeface="Calibri" panose="020F0502020204030204"/>
            </a:endParaRPr>
          </a:p>
          <a:p>
            <a:pPr>
              <a:buFont typeface="Wingdings" panose="020B0604020202020204" pitchFamily="34" charset="0"/>
              <a:buChar char="v"/>
            </a:pPr>
            <a:r>
              <a:rPr lang="en-US" dirty="0">
                <a:cs typeface="Calibri" panose="020F0502020204030204"/>
              </a:rPr>
              <a:t>What this means: The scores we shoot are the scores we shoot. </a:t>
            </a:r>
          </a:p>
          <a:p>
            <a:pPr lvl="2">
              <a:buFont typeface="Wingdings" panose="020B0604020202020204" pitchFamily="34" charset="0"/>
              <a:buChar char="v"/>
            </a:pPr>
            <a:r>
              <a:rPr lang="en-US" dirty="0">
                <a:cs typeface="Calibri" panose="020F0502020204030204"/>
              </a:rPr>
              <a:t>Too many times in the world of golf, players who may feel various family, team, society pressures feel the need to post or attempt to post scores that are not an accurate reflection on what they actually accomplished on the golf course.</a:t>
            </a:r>
          </a:p>
          <a:p>
            <a:pPr lvl="2">
              <a:buFont typeface="Wingdings" panose="020B0604020202020204" pitchFamily="34" charset="0"/>
              <a:buChar char="v"/>
            </a:pPr>
            <a:r>
              <a:rPr lang="en-US" dirty="0">
                <a:cs typeface="Calibri" panose="020F0502020204030204"/>
              </a:rPr>
              <a:t>It is your responsibility to hold players in your group accountable for their scores.</a:t>
            </a:r>
          </a:p>
          <a:p>
            <a:pPr lvl="2">
              <a:buFont typeface="Wingdings" panose="020B0604020202020204" pitchFamily="34" charset="0"/>
              <a:buChar char="v"/>
            </a:pPr>
            <a:r>
              <a:rPr lang="en-US" dirty="0">
                <a:cs typeface="Calibri" panose="020F0502020204030204"/>
              </a:rPr>
              <a:t>We can learn do this in an appropriate way to let players know they must be accountable.</a:t>
            </a:r>
          </a:p>
          <a:p>
            <a:pPr lvl="3">
              <a:buFont typeface="Wingdings" panose="020B0604020202020204" pitchFamily="34" charset="0"/>
              <a:buChar char="v"/>
            </a:pPr>
            <a:r>
              <a:rPr lang="en-US" dirty="0">
                <a:cs typeface="Calibri" panose="020F0502020204030204"/>
              </a:rPr>
              <a:t>Our team goals depend on us knowing beyond a doubt who our best 5 players, next 5 players are.</a:t>
            </a:r>
          </a:p>
          <a:p>
            <a:pPr lvl="3">
              <a:buFont typeface="Wingdings" panose="020B0604020202020204" pitchFamily="34" charset="0"/>
              <a:buChar char="v"/>
            </a:pPr>
            <a:r>
              <a:rPr lang="en-US" dirty="0">
                <a:cs typeface="Calibri" panose="020F0502020204030204"/>
              </a:rPr>
              <a:t>Our team goals depend on all players in every event "Protecting the field"</a:t>
            </a:r>
          </a:p>
          <a:p>
            <a:pPr lvl="3">
              <a:buFont typeface="Wingdings" panose="020B0604020202020204" pitchFamily="34" charset="0"/>
              <a:buChar char="v"/>
            </a:pPr>
            <a:endParaRPr lang="en-US" dirty="0">
              <a:cs typeface="Calibri" panose="020F0502020204030204"/>
            </a:endParaRPr>
          </a:p>
          <a:p>
            <a:pPr>
              <a:buFont typeface="Wingdings" panose="020B0604020202020204" pitchFamily="34" charset="0"/>
              <a:buChar char="v"/>
            </a:pPr>
            <a:r>
              <a:rPr lang="en-US" dirty="0">
                <a:cs typeface="Calibri" panose="020F0502020204030204"/>
              </a:rPr>
              <a:t>We will not Cheat.</a:t>
            </a:r>
          </a:p>
          <a:p>
            <a:pPr>
              <a:buFont typeface="Wingdings" panose="020B0604020202020204" pitchFamily="34" charset="0"/>
              <a:buChar char="v"/>
            </a:pPr>
            <a:endParaRPr lang="en-US" dirty="0">
              <a:cs typeface="Calibri" panose="020F0502020204030204"/>
            </a:endParaRPr>
          </a:p>
          <a:p>
            <a:pPr>
              <a:buFont typeface="Wingdings" panose="020B0604020202020204" pitchFamily="34" charset="0"/>
              <a:buChar char="v"/>
            </a:pPr>
            <a:r>
              <a:rPr lang="en-US" dirty="0">
                <a:cs typeface="Calibri" panose="020F0502020204030204"/>
              </a:rPr>
              <a:t>We will not allow others to Cheat.</a:t>
            </a:r>
          </a:p>
          <a:p>
            <a:pPr>
              <a:buFont typeface="Wingdings" panose="020B0604020202020204" pitchFamily="34" charset="0"/>
              <a:buChar char="v"/>
            </a:pPr>
            <a:endParaRPr lang="en-US" dirty="0">
              <a:cs typeface="Calibri" panose="020F0502020204030204"/>
            </a:endParaRPr>
          </a:p>
          <a:p>
            <a:pPr>
              <a:buFont typeface="Wingdings" panose="020B0604020202020204" pitchFamily="34" charset="0"/>
              <a:buChar char="v"/>
            </a:pPr>
            <a:endParaRPr lang="en-US" dirty="0">
              <a:cs typeface="Calibri" panose="020F0502020204030204"/>
            </a:endParaRPr>
          </a:p>
        </p:txBody>
      </p:sp>
      <p:pic>
        <p:nvPicPr>
          <p:cNvPr id="4" name="Audio 3">
            <a:hlinkClick r:id="" action="ppaction://media"/>
            <a:extLst>
              <a:ext uri="{FF2B5EF4-FFF2-40B4-BE49-F238E27FC236}">
                <a16:creationId xmlns:a16="http://schemas.microsoft.com/office/drawing/2014/main" id="{209A2BBA-B2F9-43E4-8917-0BB0E7D91E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274577"/>
      </p:ext>
    </p:extLst>
  </p:cSld>
  <p:clrMapOvr>
    <a:masterClrMapping/>
  </p:clrMapOvr>
  <mc:AlternateContent xmlns:mc="http://schemas.openxmlformats.org/markup-compatibility/2006">
    <mc:Choice xmlns:p14="http://schemas.microsoft.com/office/powerpoint/2010/main" Requires="p14">
      <p:transition spd="slow" p14:dur="2000" advTm="101312"/>
    </mc:Choice>
    <mc:Fallback>
      <p:transition spd="slow" advTm="101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47" x="12153900" y="2728913"/>
          <p14:tracePt t="356" x="12117388" y="2716213"/>
          <p14:tracePt t="363" x="12079288" y="2716213"/>
          <p14:tracePt t="374" x="11991975" y="2703513"/>
          <p14:tracePt t="379" x="11928475" y="2703513"/>
          <p14:tracePt t="387" x="11828463" y="2703513"/>
          <p14:tracePt t="395" x="11728450" y="2716213"/>
          <p14:tracePt t="403" x="11641138" y="2728913"/>
          <p14:tracePt t="411" x="11603038" y="2740025"/>
          <p14:tracePt t="419" x="11579225" y="2740025"/>
          <p14:tracePt t="427" x="11553825" y="2740025"/>
          <p14:tracePt t="433" x="11541125" y="2752725"/>
          <p14:tracePt t="441" x="11528425" y="2752725"/>
          <p14:tracePt t="599" x="11541125" y="2752725"/>
          <p14:tracePt t="615" x="11553825" y="2765425"/>
          <p14:tracePt t="623" x="11566525" y="2765425"/>
          <p14:tracePt t="631" x="11591925" y="2765425"/>
          <p14:tracePt t="647" x="11603038" y="2778125"/>
          <p14:tracePt t="654" x="11615738" y="2778125"/>
          <p14:tracePt t="663" x="11615738" y="2790825"/>
          <p14:tracePt t="672" x="11628438" y="2790825"/>
          <p14:tracePt t="679" x="11628438" y="2803525"/>
          <p14:tracePt t="688" x="11641138" y="2816225"/>
          <p14:tracePt t="717" x="11653838" y="2816225"/>
          <p14:tracePt t="732" x="11666538" y="2816225"/>
          <p14:tracePt t="805" x="11679238" y="2816225"/>
          <p14:tracePt t="813" x="11715750" y="2816225"/>
          <p14:tracePt t="822" x="11728450" y="2816225"/>
          <p14:tracePt t="835" x="11741150" y="2816225"/>
          <p14:tracePt t="843" x="11753850" y="2816225"/>
          <p14:tracePt t="969" x="11766550" y="2816225"/>
          <p14:tracePt t="977" x="11766550" y="2803525"/>
          <p14:tracePt t="1083" x="11766550" y="2790825"/>
          <p14:tracePt t="1089" x="11779250" y="2790825"/>
          <p14:tracePt t="1097" x="11779250" y="2778125"/>
          <p14:tracePt t="99360" x="11779250" y="2790825"/>
          <p14:tracePt t="99367" x="11753850" y="2840038"/>
          <p14:tracePt t="99375" x="11715750" y="2952750"/>
          <p14:tracePt t="99383" x="11703050" y="3065463"/>
          <p14:tracePt t="99392" x="11691938" y="3190875"/>
          <p14:tracePt t="99398" x="11691938" y="3290888"/>
          <p14:tracePt t="99408" x="11703050" y="3378200"/>
          <p14:tracePt t="99414" x="11703050" y="3416300"/>
          <p14:tracePt t="99423" x="11703050" y="3441700"/>
          <p14:tracePt t="99431" x="11703050" y="3467100"/>
          <p14:tracePt t="99438" x="11703050" y="3490913"/>
          <p14:tracePt t="99447" x="11715750" y="3516313"/>
          <p14:tracePt t="99454" x="11728450" y="3541713"/>
          <p14:tracePt t="99461" x="11728450" y="3554413"/>
          <p14:tracePt t="99469" x="11741150" y="3579813"/>
          <p14:tracePt t="99477" x="11741150" y="3603625"/>
          <p14:tracePt t="99484" x="11753850" y="3654425"/>
          <p14:tracePt t="99493" x="11766550" y="3692525"/>
          <p14:tracePt t="99501" x="11779250" y="3729038"/>
          <p14:tracePt t="99509" x="11804650" y="3767138"/>
          <p14:tracePt t="99517" x="11828463" y="3829050"/>
          <p14:tracePt t="99524" x="11853863" y="3905250"/>
          <p14:tracePt t="99532" x="11879263" y="3992563"/>
          <p14:tracePt t="99541" x="11917363" y="4079875"/>
          <p14:tracePt t="99549" x="11941175" y="4141788"/>
          <p14:tracePt t="99558" x="11966575" y="4217988"/>
          <p14:tracePt t="99564" x="12004675" y="4279900"/>
          <p14:tracePt t="99573" x="12041188" y="4330700"/>
          <p14:tracePt t="99581" x="12117388" y="437991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screenshot of a video game&#10;&#10;Description automatically generated">
            <a:extLst>
              <a:ext uri="{FF2B5EF4-FFF2-40B4-BE49-F238E27FC236}">
                <a16:creationId xmlns:a16="http://schemas.microsoft.com/office/drawing/2014/main" id="{0E616DF0-66F2-4405-9AE2-B6848772B356}"/>
              </a:ext>
            </a:extLst>
          </p:cNvPr>
          <p:cNvPicPr>
            <a:picLocks noChangeAspect="1"/>
          </p:cNvPicPr>
          <p:nvPr/>
        </p:nvPicPr>
        <p:blipFill rotWithShape="1">
          <a:blip r:embed="rId4"/>
          <a:srcRect b="19"/>
          <a:stretch/>
        </p:blipFill>
        <p:spPr>
          <a:xfrm>
            <a:off x="20" y="1282"/>
            <a:ext cx="12191980" cy="6856718"/>
          </a:xfrm>
          <a:prstGeom prst="rect">
            <a:avLst/>
          </a:prstGeom>
        </p:spPr>
      </p:pic>
      <p:pic>
        <p:nvPicPr>
          <p:cNvPr id="3" name="Audio 2">
            <a:hlinkClick r:id="" action="ppaction://media"/>
            <a:extLst>
              <a:ext uri="{FF2B5EF4-FFF2-40B4-BE49-F238E27FC236}">
                <a16:creationId xmlns:a16="http://schemas.microsoft.com/office/drawing/2014/main" id="{57D390FB-DEF3-420A-AEAC-A4F25350E1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7094013"/>
      </p:ext>
    </p:extLst>
  </p:cSld>
  <p:clrMapOvr>
    <a:masterClrMapping/>
  </p:clrMapOvr>
  <mc:AlternateContent xmlns:mc="http://schemas.openxmlformats.org/markup-compatibility/2006">
    <mc:Choice xmlns:p14="http://schemas.microsoft.com/office/powerpoint/2010/main" Requires="p14">
      <p:transition spd="slow" p14:dur="2000" advTm="75590"/>
    </mc:Choice>
    <mc:Fallback>
      <p:transition spd="slow" advTm="75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04" x="12141200" y="3503613"/>
          <p14:tracePt t="512" x="12130088" y="3503613"/>
          <p14:tracePt t="796" x="12141200" y="3503613"/>
          <p14:tracePt t="804" x="12153900" y="3503613"/>
          <p14:tracePt t="930" x="12179300" y="3529013"/>
          <p14:tracePt t="938" x="12166600" y="3541713"/>
          <p14:tracePt t="1150" x="12166600" y="3554413"/>
          <p14:tracePt t="1166" x="12153900" y="3554413"/>
          <p14:tracePt t="1214" x="12153900" y="3567113"/>
          <p14:tracePt t="1230" x="12141200" y="3579813"/>
          <p14:tracePt t="1238" x="12141200" y="3590925"/>
          <p14:tracePt t="1246" x="12130088" y="3590925"/>
          <p14:tracePt t="1256" x="12130088" y="3603625"/>
          <p14:tracePt t="1271" x="12130088" y="3616325"/>
          <p14:tracePt t="1276" x="12117388" y="3616325"/>
          <p14:tracePt t="1284" x="12117388" y="3629025"/>
          <p14:tracePt t="1364" x="12117388" y="3654425"/>
          <p14:tracePt t="1388" x="12117388" y="3679825"/>
          <p14:tracePt t="1396" x="12104688" y="3703638"/>
          <p14:tracePt t="1404" x="12091988" y="3729038"/>
          <p14:tracePt t="1410" x="12079288" y="3754438"/>
          <p14:tracePt t="1418" x="12079288" y="3767138"/>
          <p14:tracePt t="1426" x="12066588" y="3779838"/>
          <p14:tracePt t="1442" x="12053888" y="3792538"/>
          <p14:tracePt t="1450" x="12053888" y="3803650"/>
          <p14:tracePt t="1458" x="12041188" y="3803650"/>
          <p14:tracePt t="1466" x="12041188" y="3816350"/>
          <p14:tracePt t="1474" x="12028488" y="3816350"/>
          <p14:tracePt t="1482" x="12028488" y="3829050"/>
          <p14:tracePt t="1490" x="12017375" y="3829050"/>
          <p14:tracePt t="1498" x="12017375" y="3841750"/>
          <p14:tracePt t="1507" x="12017375" y="3854450"/>
          <p14:tracePt t="1530" x="12004675" y="3867150"/>
          <p14:tracePt t="1538" x="11991975" y="3879850"/>
          <p14:tracePt t="1544" x="11979275" y="3892550"/>
          <p14:tracePt t="1554" x="11966575" y="3929063"/>
          <p14:tracePt t="1560" x="11953875" y="3954463"/>
          <p14:tracePt t="1569" x="11928475" y="3979863"/>
          <p14:tracePt t="1576" x="11891963" y="4029075"/>
          <p14:tracePt t="1584" x="11853863" y="4067175"/>
          <p14:tracePt t="1593" x="11828463" y="4117975"/>
          <p14:tracePt t="1600" x="11791950" y="4154488"/>
          <p14:tracePt t="1608" x="11753850" y="4205288"/>
          <p14:tracePt t="1616" x="11691938" y="4230688"/>
          <p14:tracePt t="1624" x="11615738" y="4267200"/>
          <p14:tracePt t="1632" x="11541125" y="4305300"/>
          <p14:tracePt t="1640" x="11466513" y="4341813"/>
          <p14:tracePt t="1648" x="11366500" y="4405313"/>
          <p14:tracePt t="1657" x="11253788" y="4454525"/>
          <p14:tracePt t="1664" x="11153775" y="4505325"/>
          <p14:tracePt t="1672" x="11041063" y="4554538"/>
          <p14:tracePt t="1678" x="10915650" y="4605338"/>
          <p14:tracePt t="1689" x="10815638" y="4630738"/>
          <p14:tracePt t="1694" x="10715625" y="4656138"/>
          <p14:tracePt t="1704" x="10639425" y="4692650"/>
          <p14:tracePt t="1710" x="10564813" y="4730750"/>
          <p14:tracePt t="1718" x="10502900" y="4756150"/>
          <p14:tracePt t="1726" x="10452100" y="4768850"/>
          <p14:tracePt t="1734" x="10426700" y="4792663"/>
          <p14:tracePt t="1742" x="10401300" y="4792663"/>
          <p14:tracePt t="1924" x="10401300" y="4805363"/>
          <p14:tracePt t="1932" x="10390188" y="4818063"/>
          <p14:tracePt t="1938" x="10326688" y="4843463"/>
          <p14:tracePt t="1946" x="10213975" y="4879975"/>
          <p14:tracePt t="1957" x="10113963" y="4905375"/>
          <p14:tracePt t="1962" x="10013950" y="4943475"/>
          <p14:tracePt t="1971" x="9939338" y="4981575"/>
          <p14:tracePt t="1978" x="9852025" y="5018088"/>
          <p14:tracePt t="1988" x="9763125" y="5043488"/>
          <p14:tracePt t="1994" x="9688513" y="5056188"/>
          <p14:tracePt t="2004" x="9613900" y="5081588"/>
          <p14:tracePt t="2010" x="9513888" y="5118100"/>
          <p14:tracePt t="2021" x="9413875" y="5130800"/>
          <p14:tracePt t="2026" x="9312275" y="5143500"/>
          <p14:tracePt t="2036" x="9224963" y="5156200"/>
          <p14:tracePt t="2042" x="9137650" y="5168900"/>
          <p14:tracePt t="2050" x="9063038" y="5181600"/>
          <p14:tracePt t="2059" x="9012238" y="5194300"/>
          <p14:tracePt t="2066" x="8950325" y="5205413"/>
          <p14:tracePt t="2072" x="8899525" y="5205413"/>
          <p14:tracePt t="2080" x="8863013" y="5205413"/>
          <p14:tracePt t="2088" x="8824913" y="5205413"/>
          <p14:tracePt t="2096" x="8799513" y="5205413"/>
          <p14:tracePt t="2112" x="8786813" y="5205413"/>
          <p14:tracePt t="9726" x="8724900" y="5092700"/>
          <p14:tracePt t="9734" x="8548688" y="4830763"/>
          <p14:tracePt t="9742" x="8286750" y="4367213"/>
          <p14:tracePt t="9750" x="8010525" y="3867150"/>
          <p14:tracePt t="9758" x="7710488" y="3328988"/>
          <p14:tracePt t="9766" x="7410450" y="2890838"/>
          <p14:tracePt t="9774" x="7172325" y="2490788"/>
          <p14:tracePt t="9782" x="6985000" y="2152650"/>
          <p14:tracePt t="9790" x="6859588" y="1952625"/>
          <p14:tracePt t="9797" x="6784975" y="1827213"/>
          <p14:tracePt t="9803" x="6721475" y="1752600"/>
          <p14:tracePt t="9811" x="6672263" y="1714500"/>
          <p14:tracePt t="9819" x="6672263" y="1701800"/>
          <p14:tracePt t="9828" x="6659563" y="1701800"/>
          <p14:tracePt t="10064" x="6634163" y="1765300"/>
          <p14:tracePt t="10072" x="6596063" y="1839913"/>
          <p14:tracePt t="10080" x="6559550" y="1914525"/>
          <p14:tracePt t="10088" x="6534150" y="1989138"/>
          <p14:tracePt t="10096" x="6483350" y="2065338"/>
          <p14:tracePt t="10104" x="6434138" y="2139950"/>
          <p14:tracePt t="10112" x="6396038" y="2214563"/>
          <p14:tracePt t="10120" x="6359525" y="2290763"/>
          <p14:tracePt t="10128" x="6334125" y="2352675"/>
          <p14:tracePt t="10136" x="6321425" y="2452688"/>
          <p14:tracePt t="10146" x="6308725" y="2540000"/>
          <p14:tracePt t="10152" x="6308725" y="2627313"/>
          <p14:tracePt t="10162" x="6308725" y="2703513"/>
          <p14:tracePt t="10168" x="6308725" y="2765425"/>
          <p14:tracePt t="10177" x="6308725" y="2828925"/>
          <p14:tracePt t="10182" x="6308725" y="2903538"/>
          <p14:tracePt t="10190" x="6321425" y="2978150"/>
          <p14:tracePt t="10198" x="6334125" y="3016250"/>
          <p14:tracePt t="10206" x="6370638" y="3054350"/>
          <p14:tracePt t="10214" x="6396038" y="3103563"/>
          <p14:tracePt t="10222" x="6446838" y="3141663"/>
          <p14:tracePt t="10230" x="6521450" y="3178175"/>
          <p14:tracePt t="10238" x="6608763" y="3241675"/>
          <p14:tracePt t="10246" x="6721475" y="3278188"/>
          <p14:tracePt t="10254" x="6821488" y="3303588"/>
          <p14:tracePt t="10262" x="6921500" y="3316288"/>
          <p14:tracePt t="10270" x="6985000" y="3316288"/>
          <p14:tracePt t="10278" x="7059613" y="3316288"/>
          <p14:tracePt t="10286" x="7123113" y="3316288"/>
          <p14:tracePt t="10296" x="7172325" y="3316288"/>
          <p14:tracePt t="10302" x="7246938" y="3316288"/>
          <p14:tracePt t="10312" x="7310438" y="3316288"/>
          <p14:tracePt t="10318" x="7359650" y="3316288"/>
          <p14:tracePt t="10324" x="7385050" y="3316288"/>
          <p14:tracePt t="10332" x="7397750" y="3328988"/>
          <p14:tracePt t="10340" x="7397750" y="3341688"/>
          <p14:tracePt t="10356" x="7397750" y="3367088"/>
          <p14:tracePt t="10364" x="7397750" y="3403600"/>
          <p14:tracePt t="10372" x="7385050" y="3441700"/>
          <p14:tracePt t="10380" x="7372350" y="3467100"/>
          <p14:tracePt t="10388" x="7359650" y="3503613"/>
          <p14:tracePt t="10397" x="7359650" y="3516313"/>
          <p14:tracePt t="10404" x="7335838" y="3529013"/>
          <p14:tracePt t="10412" x="7310438" y="3541713"/>
          <p14:tracePt t="10420" x="7285038" y="3567113"/>
          <p14:tracePt t="10429" x="7246938" y="3590925"/>
          <p14:tracePt t="10436" x="7197725" y="3629025"/>
          <p14:tracePt t="10446" x="7123113" y="3667125"/>
          <p14:tracePt t="10452" x="7059613" y="3716338"/>
          <p14:tracePt t="10458" x="7021513" y="3754438"/>
          <p14:tracePt t="10466" x="6985000" y="3829050"/>
          <p14:tracePt t="10474" x="6959600" y="3892550"/>
          <p14:tracePt t="10482" x="6934200" y="3954463"/>
          <p14:tracePt t="10490" x="6921500" y="4029075"/>
          <p14:tracePt t="10498" x="6884988" y="4105275"/>
          <p14:tracePt t="10506" x="6834188" y="4205288"/>
          <p14:tracePt t="10515" x="6772275" y="4305300"/>
          <p14:tracePt t="10522" x="6684963" y="4405313"/>
          <p14:tracePt t="10530" x="6608763" y="4492625"/>
          <p14:tracePt t="10538" x="6521450" y="4567238"/>
          <p14:tracePt t="10547" x="6408738" y="4656138"/>
          <p14:tracePt t="10554" x="6334125" y="4718050"/>
          <p14:tracePt t="10562" x="6259513" y="4779963"/>
          <p14:tracePt t="10570" x="6183313" y="4830763"/>
          <p14:tracePt t="10577" x="6083300" y="4879975"/>
          <p14:tracePt t="10584" x="6008688" y="4930775"/>
          <p14:tracePt t="10592" x="5921375" y="4981575"/>
          <p14:tracePt t="10600" x="5845175" y="5018088"/>
          <p14:tracePt t="10608" x="5770563" y="5056188"/>
          <p14:tracePt t="10616" x="5708650" y="5081588"/>
          <p14:tracePt t="10624" x="5645150" y="5105400"/>
          <p14:tracePt t="10632" x="5607050" y="5105400"/>
          <p14:tracePt t="10640" x="5570538" y="5118100"/>
          <p14:tracePt t="10649" x="5532438" y="5143500"/>
          <p14:tracePt t="10656" x="5495925" y="5156200"/>
          <p14:tracePt t="10665" x="5419725" y="5168900"/>
          <p14:tracePt t="10672" x="5345113" y="5168900"/>
          <p14:tracePt t="10680" x="5294313" y="5181600"/>
          <p14:tracePt t="10688" x="5245100" y="5181600"/>
          <p14:tracePt t="10696" x="5207000" y="5194300"/>
          <p14:tracePt t="10704" x="5181600" y="5194300"/>
          <p14:tracePt t="10712" x="5157788" y="5205413"/>
          <p14:tracePt t="10728" x="5145088" y="5205413"/>
          <p14:tracePt t="10734" x="5145088" y="5218113"/>
          <p14:tracePt t="10742" x="5132388" y="5218113"/>
          <p14:tracePt t="10749" x="5119688" y="5230813"/>
          <p14:tracePt t="10758" x="5094288" y="5230813"/>
          <p14:tracePt t="10766" x="5057775" y="5243513"/>
          <p14:tracePt t="10774" x="5057775" y="5256213"/>
          <p14:tracePt t="10782" x="5045075" y="5256213"/>
          <p14:tracePt t="10932" x="5019675" y="5256213"/>
          <p14:tracePt t="10940" x="4994275" y="5268913"/>
          <p14:tracePt t="10948" x="4968875" y="5281613"/>
          <p14:tracePt t="10956" x="4945063" y="5281613"/>
          <p14:tracePt t="10964" x="4906963" y="5281613"/>
          <p14:tracePt t="10970" x="4881563" y="5281613"/>
          <p14:tracePt t="10979" x="4856163" y="5281613"/>
          <p14:tracePt t="10986" x="4832350" y="5281613"/>
          <p14:tracePt t="10996" x="4806950" y="5281613"/>
          <p14:tracePt t="11002" x="4756150" y="5294313"/>
          <p14:tracePt t="11011" x="4706938" y="5305425"/>
          <p14:tracePt t="11018" x="4630738" y="5305425"/>
          <p14:tracePt t="11029" x="4568825" y="5305425"/>
          <p14:tracePt t="11034" x="4494213" y="5294313"/>
          <p14:tracePt t="11043" x="4418013" y="5281613"/>
          <p14:tracePt t="11050" x="4356100" y="5256213"/>
          <p14:tracePt t="11058" x="4281488" y="5230813"/>
          <p14:tracePt t="11066" x="4205288" y="5218113"/>
          <p14:tracePt t="11074" x="4130675" y="5181600"/>
          <p14:tracePt t="11082" x="4056063" y="5168900"/>
          <p14:tracePt t="11090" x="3992563" y="5156200"/>
          <p14:tracePt t="11099" x="3917950" y="5143500"/>
          <p14:tracePt t="11106" x="3867150" y="5143500"/>
          <p14:tracePt t="11112" x="3817938" y="5130800"/>
          <p14:tracePt t="11120" x="3779838" y="5130800"/>
          <p14:tracePt t="11129" x="3743325" y="5130800"/>
          <p14:tracePt t="11136" x="3717925" y="5130800"/>
          <p14:tracePt t="11145" x="3692525" y="5130800"/>
          <p14:tracePt t="11152" x="3679825" y="5130800"/>
          <p14:tracePt t="11162" x="3667125" y="5130800"/>
          <p14:tracePt t="11168" x="3667125" y="5118100"/>
          <p14:tracePt t="11179" x="3654425" y="5118100"/>
          <p14:tracePt t="11193" x="3654425" y="5105400"/>
          <p14:tracePt t="11200" x="3654425" y="5092700"/>
          <p14:tracePt t="11208" x="3654425" y="5081588"/>
          <p14:tracePt t="11224" x="3643313" y="5068888"/>
          <p14:tracePt t="11232" x="3630613" y="5068888"/>
          <p14:tracePt t="11238" x="3617913" y="5068888"/>
          <p14:tracePt t="11254" x="3605213" y="5081588"/>
          <p14:tracePt t="11262" x="3605213" y="5092700"/>
          <p14:tracePt t="11484" x="3617913" y="5081588"/>
          <p14:tracePt t="11490" x="3617913" y="5068888"/>
          <p14:tracePt t="11506" x="3617913" y="5056188"/>
          <p14:tracePt t="11514" x="3617913" y="5030788"/>
          <p14:tracePt t="11522" x="3617913" y="5005388"/>
          <p14:tracePt t="11530" x="3617913" y="4981575"/>
          <p14:tracePt t="11538" x="3617913" y="4943475"/>
          <p14:tracePt t="11547" x="3617913" y="4905375"/>
          <p14:tracePt t="11563" x="3605213" y="4905375"/>
          <p14:tracePt t="11570" x="3592513" y="4892675"/>
          <p14:tracePt t="11579" x="3579813" y="4879975"/>
          <p14:tracePt t="11594" x="3554413" y="4879975"/>
          <p14:tracePt t="11611" x="3541713" y="4879975"/>
          <p14:tracePt t="11624" x="3517900" y="4879975"/>
          <p14:tracePt t="11632" x="3492500" y="4879975"/>
          <p14:tracePt t="11648" x="3479800" y="4879975"/>
          <p14:tracePt t="11656" x="3467100" y="4879975"/>
          <p14:tracePt t="11672" x="3454400" y="4879975"/>
          <p14:tracePt t="11680" x="3441700" y="4879975"/>
          <p14:tracePt t="11736" x="3429000" y="4879975"/>
          <p14:tracePt t="11790" x="3417888" y="4879975"/>
          <p14:tracePt t="12248" x="3405188" y="4892675"/>
          <p14:tracePt t="12280" x="3392488" y="4892675"/>
          <p14:tracePt t="12390" x="3379788" y="4892675"/>
          <p14:tracePt t="12407" x="3367088" y="4879975"/>
          <p14:tracePt t="12414" x="3341688" y="4856163"/>
          <p14:tracePt t="12420" x="3328988" y="4843463"/>
          <p14:tracePt t="12430" x="3317875" y="4830763"/>
          <p14:tracePt t="12436" x="3317875" y="4818063"/>
          <p14:tracePt t="12443" x="3305175" y="4818063"/>
          <p14:tracePt t="12451" x="3305175" y="4805363"/>
          <p14:tracePt t="12459" x="3292475" y="4805363"/>
          <p14:tracePt t="12467" x="3292475" y="4792663"/>
          <p14:tracePt t="12475" x="3279775" y="4779963"/>
          <p14:tracePt t="12483" x="3267075" y="4779963"/>
          <p14:tracePt t="12491" x="3267075" y="4768850"/>
          <p14:tracePt t="12499" x="3254375" y="4768850"/>
          <p14:tracePt t="12508" x="3254375" y="4756150"/>
          <p14:tracePt t="12515" x="3254375" y="4743450"/>
          <p14:tracePt t="12523" x="3241675" y="4718050"/>
          <p14:tracePt t="12531" x="3228975" y="4692650"/>
          <p14:tracePt t="12539" x="3228975" y="4667250"/>
          <p14:tracePt t="12547" x="3216275" y="4630738"/>
          <p14:tracePt t="12553" x="3205163" y="4605338"/>
          <p14:tracePt t="12561" x="3205163" y="4567238"/>
          <p14:tracePt t="12569" x="3192463" y="4518025"/>
          <p14:tracePt t="12577" x="3192463" y="4467225"/>
          <p14:tracePt t="12586" x="3192463" y="4392613"/>
          <p14:tracePt t="12593" x="3192463" y="4330700"/>
          <p14:tracePt t="12601" x="3192463" y="4267200"/>
          <p14:tracePt t="12609" x="3192463" y="4217988"/>
          <p14:tracePt t="12617" x="3192463" y="4179888"/>
          <p14:tracePt t="12625" x="3192463" y="4141788"/>
          <p14:tracePt t="12633" x="3192463" y="4092575"/>
          <p14:tracePt t="12641" x="3205163" y="4054475"/>
          <p14:tracePt t="12649" x="3216275" y="4017963"/>
          <p14:tracePt t="12658" x="3228975" y="3967163"/>
          <p14:tracePt t="12666" x="3228975" y="3905250"/>
          <p14:tracePt t="12674" x="3241675" y="3854450"/>
          <p14:tracePt t="12681" x="3241675" y="3803650"/>
          <p14:tracePt t="12687" x="3254375" y="3767138"/>
          <p14:tracePt t="12696" x="3267075" y="3729038"/>
          <p14:tracePt t="12704" x="3267075" y="3692525"/>
          <p14:tracePt t="12713" x="3279775" y="3654425"/>
          <p14:tracePt t="12720" x="3279775" y="3629025"/>
          <p14:tracePt t="12728" x="3279775" y="3590925"/>
          <p14:tracePt t="12736" x="3279775" y="3567113"/>
          <p14:tracePt t="12744" x="3279775" y="3529013"/>
          <p14:tracePt t="12752" x="3279775" y="3503613"/>
          <p14:tracePt t="12759" x="3279775" y="3479800"/>
          <p14:tracePt t="12767" x="3279775" y="3454400"/>
          <p14:tracePt t="12777" x="3279775" y="3429000"/>
          <p14:tracePt t="12784" x="3279775" y="3390900"/>
          <p14:tracePt t="12792" x="3279775" y="3354388"/>
          <p14:tracePt t="12800" x="3279775" y="3316288"/>
          <p14:tracePt t="12809" x="3267075" y="3278188"/>
          <p14:tracePt t="12813" x="3267075" y="3241675"/>
          <p14:tracePt t="12821" x="3267075" y="3216275"/>
          <p14:tracePt t="12830" x="3267075" y="3178175"/>
          <p14:tracePt t="12838" x="3267075" y="3141663"/>
          <p14:tracePt t="12846" x="3267075" y="3103563"/>
          <p14:tracePt t="12854" x="3267075" y="3065463"/>
          <p14:tracePt t="12862" x="3279775" y="3028950"/>
          <p14:tracePt t="12870" x="3279775" y="3003550"/>
          <p14:tracePt t="12878" x="3292475" y="2965450"/>
          <p14:tracePt t="12886" x="3292475" y="2941638"/>
          <p14:tracePt t="12894" x="3292475" y="2916238"/>
          <p14:tracePt t="12902" x="3292475" y="2890838"/>
          <p14:tracePt t="12909" x="3292475" y="2865438"/>
          <p14:tracePt t="12918" x="3292475" y="2828925"/>
          <p14:tracePt t="12927" x="3279775" y="2816225"/>
          <p14:tracePt t="12934" x="3267075" y="2790825"/>
          <p14:tracePt t="12940" x="3267075" y="2765425"/>
          <p14:tracePt t="12964" x="3241675" y="2716213"/>
          <p14:tracePt t="12971" x="3228975" y="2716213"/>
          <p14:tracePt t="12980" x="3216275" y="2690813"/>
          <p14:tracePt t="12996" x="3205163" y="2678113"/>
          <p14:tracePt t="13003" x="3205163" y="2665413"/>
          <p14:tracePt t="13012" x="3179763" y="2652713"/>
          <p14:tracePt t="13028" x="3167063" y="2640013"/>
          <p14:tracePt t="13036" x="3167063" y="2616200"/>
          <p14:tracePt t="13044" x="3141663" y="2603500"/>
          <p14:tracePt t="13052" x="3128963" y="2590800"/>
          <p14:tracePt t="13059" x="3103563" y="2565400"/>
          <p14:tracePt t="13067" x="3103563" y="2552700"/>
          <p14:tracePt t="13076" x="3079750" y="2527300"/>
          <p14:tracePt t="13082" x="3067050" y="2516188"/>
          <p14:tracePt t="13090" x="3041650" y="2503488"/>
          <p14:tracePt t="13097" x="3016250" y="2490788"/>
          <p14:tracePt t="13106" x="2992438" y="2478088"/>
          <p14:tracePt t="13113" x="2967038" y="2465388"/>
          <p14:tracePt t="13122" x="2928938" y="2452688"/>
          <p14:tracePt t="13130" x="2903538" y="2452688"/>
          <p14:tracePt t="13137" x="2879725" y="2439988"/>
          <p14:tracePt t="13146" x="2854325" y="2427288"/>
          <p14:tracePt t="13154" x="2828925" y="2427288"/>
          <p14:tracePt t="13162" x="2803525" y="2414588"/>
          <p14:tracePt t="13170" x="2790825" y="2403475"/>
          <p14:tracePt t="13178" x="2767013" y="2403475"/>
          <p14:tracePt t="13186" x="2741613" y="2403475"/>
          <p14:tracePt t="13194" x="2728913" y="2390775"/>
          <p14:tracePt t="13201" x="2728913" y="2378075"/>
          <p14:tracePt t="13209" x="2716213" y="2378075"/>
          <p14:tracePt t="13216" x="2703513" y="2378075"/>
          <p14:tracePt t="13226" x="2703513" y="2365375"/>
          <p14:tracePt t="13248" x="2690813" y="2365375"/>
          <p14:tracePt t="13280" x="2678113" y="2365375"/>
          <p14:tracePt t="13304" x="2667000" y="2365375"/>
          <p14:tracePt t="13312" x="2654300" y="2365375"/>
          <p14:tracePt t="13398" x="2641600" y="2365375"/>
          <p14:tracePt t="13422" x="2641600" y="2352675"/>
          <p14:tracePt t="13438" x="2616200" y="2339975"/>
          <p14:tracePt t="13446" x="2616200" y="2327275"/>
          <p14:tracePt t="13454" x="2603500" y="2327275"/>
          <p14:tracePt t="13462" x="2590800" y="2303463"/>
          <p14:tracePt t="13468" x="2578100" y="2303463"/>
          <p14:tracePt t="13476" x="2565400" y="2278063"/>
          <p14:tracePt t="13484" x="2541588" y="2278063"/>
          <p14:tracePt t="13493" x="2528888" y="2265363"/>
          <p14:tracePt t="13500" x="2503488" y="2252663"/>
          <p14:tracePt t="13510" x="2490788" y="2252663"/>
          <p14:tracePt t="13516" x="2478088" y="2239963"/>
          <p14:tracePt t="13527" x="2465388" y="2227263"/>
          <p14:tracePt t="13532" x="2452688" y="2227263"/>
          <p14:tracePt t="13542" x="2441575" y="2227263"/>
          <p14:tracePt t="13558" x="2428875" y="2227263"/>
          <p14:tracePt t="13564" x="2416175" y="2214563"/>
          <p14:tracePt t="13572" x="2403475" y="2214563"/>
          <p14:tracePt t="13588" x="2390775" y="2214563"/>
          <p14:tracePt t="13602" x="2378075" y="2214563"/>
          <p14:tracePt t="13610" x="2365375" y="2201863"/>
          <p14:tracePt t="13626" x="2352675" y="2201863"/>
          <p14:tracePt t="13634" x="2339975" y="2190750"/>
          <p14:tracePt t="13642" x="2328863" y="2190750"/>
          <p14:tracePt t="13651" x="2316163" y="2178050"/>
          <p14:tracePt t="13659" x="2303463" y="2178050"/>
          <p14:tracePt t="13666" x="2278063" y="2165350"/>
          <p14:tracePt t="13676" x="2265363" y="2165350"/>
          <p14:tracePt t="13682" x="2239963" y="2152650"/>
          <p14:tracePt t="13692" x="2228850" y="2152650"/>
          <p14:tracePt t="13698" x="2203450" y="2139950"/>
          <p14:tracePt t="13708" x="2178050" y="2127250"/>
          <p14:tracePt t="13714" x="2165350" y="2114550"/>
          <p14:tracePt t="13720" x="2127250" y="2114550"/>
          <p14:tracePt t="13728" x="2116138" y="2114550"/>
          <p14:tracePt t="13736" x="2103438" y="2101850"/>
          <p14:tracePt t="13745" x="2090738" y="2101850"/>
          <p14:tracePt t="13752" x="2078038" y="2101850"/>
          <p14:tracePt t="13760" x="2065338" y="2101850"/>
          <p14:tracePt t="13784" x="2052638" y="2101850"/>
          <p14:tracePt t="13800" x="2039938" y="2101850"/>
          <p14:tracePt t="13817" x="2027238" y="2101850"/>
          <p14:tracePt t="13826" x="2027238" y="2114550"/>
          <p14:tracePt t="13832" x="2014538" y="2114550"/>
          <p14:tracePt t="13842" x="2003425" y="2114550"/>
          <p14:tracePt t="13848" x="2003425" y="2127250"/>
          <p14:tracePt t="13854" x="1990725" y="2127250"/>
          <p14:tracePt t="13863" x="1965325" y="2127250"/>
          <p14:tracePt t="13878" x="1952625" y="2127250"/>
          <p14:tracePt t="13886" x="1939925" y="2127250"/>
          <p14:tracePt t="13894" x="1927225" y="2127250"/>
          <p14:tracePt t="13910" x="1914525" y="2127250"/>
          <p14:tracePt t="13926" x="1903413" y="2127250"/>
          <p14:tracePt t="13949" x="1878013" y="2127250"/>
          <p14:tracePt t="13966" x="1878013" y="2139950"/>
          <p14:tracePt t="13982" x="1865313" y="2152650"/>
          <p14:tracePt t="13996" x="1865313" y="2165350"/>
          <p14:tracePt t="14004" x="1852613" y="2165350"/>
          <p14:tracePt t="14020" x="1839913" y="2178050"/>
          <p14:tracePt t="14100" x="1827213" y="2178050"/>
          <p14:tracePt t="14108" x="1827213" y="2190750"/>
          <p14:tracePt t="14116" x="1814513" y="2201863"/>
          <p14:tracePt t="14130" x="1801813" y="2214563"/>
          <p14:tracePt t="14170" x="1801813" y="2227263"/>
          <p14:tracePt t="14368" x="1801813" y="2214563"/>
          <p14:tracePt t="14390" x="1801813" y="2201863"/>
          <p14:tracePt t="14398" x="1801813" y="2190750"/>
          <p14:tracePt t="14430" x="1814513" y="2178050"/>
          <p14:tracePt t="14446" x="1827213" y="2165350"/>
          <p14:tracePt t="14455" x="1839913" y="2165350"/>
          <p14:tracePt t="14462" x="1839913" y="2152650"/>
          <p14:tracePt t="14478" x="1852613" y="2139950"/>
          <p14:tracePt t="14494" x="1865313" y="2127250"/>
          <p14:tracePt t="14510" x="1878013" y="2114550"/>
          <p14:tracePt t="14518" x="1890713" y="2114550"/>
          <p14:tracePt t="14525" x="1890713" y="2101850"/>
          <p14:tracePt t="14532" x="1903413" y="2089150"/>
          <p14:tracePt t="14548" x="1903413" y="2078038"/>
          <p14:tracePt t="14559" x="1914525" y="2078038"/>
          <p14:tracePt t="14564" x="1914525" y="2065338"/>
          <p14:tracePt t="14620" x="1927225" y="2052638"/>
          <p14:tracePt t="14636" x="1939925" y="2039938"/>
          <p14:tracePt t="14650" x="1939925" y="2027238"/>
          <p14:tracePt t="14666" x="1952625" y="2027238"/>
          <p14:tracePt t="14777" x="1952625" y="2039938"/>
          <p14:tracePt t="14784" x="1965325" y="2039938"/>
          <p14:tracePt t="14792" x="1965325" y="2052638"/>
          <p14:tracePt t="14808" x="1965325" y="2065338"/>
          <p14:tracePt t="14824" x="1965325" y="2089150"/>
          <p14:tracePt t="14840" x="1965325" y="2101850"/>
          <p14:tracePt t="14848" x="1965325" y="2114550"/>
          <p14:tracePt t="14858" x="1965325" y="2127250"/>
          <p14:tracePt t="14864" x="1965325" y="2139950"/>
          <p14:tracePt t="14874" x="1965325" y="2152650"/>
          <p14:tracePt t="14880" x="1965325" y="2165350"/>
          <p14:tracePt t="14896" x="1965325" y="2178050"/>
          <p14:tracePt t="14910" x="1965325" y="2190750"/>
          <p14:tracePt t="14926" x="1965325" y="2201863"/>
          <p14:tracePt t="14963" x="1965325" y="2214563"/>
          <p14:tracePt t="15006" x="1965325" y="2227263"/>
          <p14:tracePt t="15068" x="1952625" y="2239963"/>
          <p14:tracePt t="15092" x="1952625" y="2252663"/>
          <p14:tracePt t="15108" x="1952625" y="2265363"/>
          <p14:tracePt t="15169" x="1952625" y="2278063"/>
          <p14:tracePt t="15193" x="1952625" y="2290763"/>
          <p14:tracePt t="15217" x="1952625" y="2303463"/>
          <p14:tracePt t="15233" x="1952625" y="2314575"/>
          <p14:tracePt t="15368" x="1952625" y="2303463"/>
          <p14:tracePt t="15384" x="1965325" y="2303463"/>
          <p14:tracePt t="15392" x="1965325" y="2290763"/>
          <p14:tracePt t="15400" x="1978025" y="2290763"/>
          <p14:tracePt t="15408" x="1990725" y="2278063"/>
          <p14:tracePt t="15424" x="2003425" y="2278063"/>
          <p14:tracePt t="15430" x="2014538" y="2265363"/>
          <p14:tracePt t="15439" x="2014538" y="2252663"/>
          <p14:tracePt t="15446" x="2027238" y="2252663"/>
          <p14:tracePt t="15454" x="2039938" y="2252663"/>
          <p14:tracePt t="15470" x="2052638" y="2252663"/>
          <p14:tracePt t="15478" x="2052638" y="2239963"/>
          <p14:tracePt t="15494" x="2065338" y="2239963"/>
          <p14:tracePt t="15628" x="2078038" y="2239963"/>
          <p14:tracePt t="15652" x="2090738" y="2252663"/>
          <p14:tracePt t="15692" x="2103438" y="2252663"/>
          <p14:tracePt t="15698" x="2103438" y="2265363"/>
          <p14:tracePt t="15707" x="2127250" y="2265363"/>
          <p14:tracePt t="15723" x="2139950" y="2265363"/>
          <p14:tracePt t="15730" x="2152650" y="2265363"/>
          <p14:tracePt t="15740" x="2152650" y="2278063"/>
          <p14:tracePt t="15746" x="2165350" y="2278063"/>
          <p14:tracePt t="15755" x="2178050" y="2278063"/>
          <p14:tracePt t="15762" x="2190750" y="2278063"/>
          <p14:tracePt t="15770" x="2203450" y="2278063"/>
          <p14:tracePt t="15778" x="2216150" y="2278063"/>
          <p14:tracePt t="15787" x="2239963" y="2278063"/>
          <p14:tracePt t="15794" x="2252663" y="2278063"/>
          <p14:tracePt t="15802" x="2278063" y="2278063"/>
          <p14:tracePt t="15810" x="2290763" y="2278063"/>
          <p14:tracePt t="15818" x="2316163" y="2278063"/>
          <p14:tracePt t="15823" x="2328863" y="2278063"/>
          <p14:tracePt t="15832" x="2352675" y="2278063"/>
          <p14:tracePt t="15841" x="2365375" y="2290763"/>
          <p14:tracePt t="15848" x="2390775" y="2290763"/>
          <p14:tracePt t="15864" x="2416175" y="2290763"/>
          <p14:tracePt t="15873" x="2441575" y="2303463"/>
          <p14:tracePt t="15880" x="2452688" y="2303463"/>
          <p14:tracePt t="15890" x="2465388" y="2303463"/>
          <p14:tracePt t="15896" x="2478088" y="2303463"/>
          <p14:tracePt t="15912" x="2490788" y="2303463"/>
          <p14:tracePt t="15928" x="2503488" y="2303463"/>
          <p14:tracePt t="15937" x="2516188" y="2290763"/>
          <p14:tracePt t="15947" x="2516188" y="2278063"/>
          <p14:tracePt t="15951" x="2528888" y="2278063"/>
          <p14:tracePt t="15958" x="2528888" y="2265363"/>
          <p14:tracePt t="15967" x="2541588" y="2265363"/>
          <p14:tracePt t="15974" x="2541588" y="2252663"/>
          <p14:tracePt t="15982" x="2554288" y="2252663"/>
          <p14:tracePt t="15990" x="2565400" y="2239963"/>
          <p14:tracePt t="15998" x="2565400" y="2227263"/>
          <p14:tracePt t="16008" x="2578100" y="2227263"/>
          <p14:tracePt t="16014" x="2578100" y="2214563"/>
          <p14:tracePt t="16030" x="2578100" y="2201863"/>
          <p14:tracePt t="16040" x="2590800" y="2201863"/>
          <p14:tracePt t="16046" x="2590800" y="2190750"/>
          <p14:tracePt t="16055" x="2590800" y="2178050"/>
          <p14:tracePt t="16071" x="2590800" y="2165350"/>
          <p14:tracePt t="16084" x="2590800" y="2152650"/>
          <p14:tracePt t="16108" x="2590800" y="2139950"/>
          <p14:tracePt t="16116" x="2590800" y="2127250"/>
          <p14:tracePt t="16203" x="2578100" y="2127250"/>
          <p14:tracePt t="16211" x="2565400" y="2152650"/>
          <p14:tracePt t="16217" x="2565400" y="2178050"/>
          <p14:tracePt t="16225" x="2554288" y="2201863"/>
          <p14:tracePt t="16233" x="2541588" y="2227263"/>
          <p14:tracePt t="16241" x="2541588" y="2239963"/>
          <p14:tracePt t="16249" x="2541588" y="2252663"/>
          <p14:tracePt t="16306" x="2541588" y="2265363"/>
          <p14:tracePt t="16456" x="2554288" y="2278063"/>
          <p14:tracePt t="16464" x="2578100" y="2290763"/>
          <p14:tracePt t="16478" x="2603500" y="2303463"/>
          <p14:tracePt t="16487" x="2616200" y="2314575"/>
          <p14:tracePt t="16495" x="2654300" y="2314575"/>
          <p14:tracePt t="16502" x="2678113" y="2314575"/>
          <p14:tracePt t="16510" x="2690813" y="2327275"/>
          <p14:tracePt t="16518" x="2703513" y="2339975"/>
          <p14:tracePt t="16527" x="2716213" y="2339975"/>
          <p14:tracePt t="16534" x="2728913" y="2339975"/>
          <p14:tracePt t="16543" x="2741613" y="2352675"/>
          <p14:tracePt t="16558" x="2754313" y="2352675"/>
          <p14:tracePt t="16567" x="2767013" y="2352675"/>
          <p14:tracePt t="16590" x="2778125" y="2352675"/>
          <p14:tracePt t="16612" x="2790825" y="2352675"/>
          <p14:tracePt t="16638" x="2803525" y="2352675"/>
          <p14:tracePt t="16644" x="2816225" y="2352675"/>
          <p14:tracePt t="16660" x="2828925" y="2352675"/>
          <p14:tracePt t="16676" x="2841625" y="2352675"/>
          <p14:tracePt t="16684" x="2854325" y="2352675"/>
          <p14:tracePt t="16693" x="2867025" y="2352675"/>
          <p14:tracePt t="16708" x="2879725" y="2352675"/>
          <p14:tracePt t="16716" x="2890838" y="2352675"/>
          <p14:tracePt t="16725" x="2903538" y="2352675"/>
          <p14:tracePt t="16740" x="2916238" y="2352675"/>
          <p14:tracePt t="16746" x="2928938" y="2352675"/>
          <p14:tracePt t="16762" x="2941638" y="2352675"/>
          <p14:tracePt t="16771" x="2954338" y="2339975"/>
          <p14:tracePt t="16778" x="2979738" y="2339975"/>
          <p14:tracePt t="16787" x="2992438" y="2339975"/>
          <p14:tracePt t="16794" x="3003550" y="2327275"/>
          <p14:tracePt t="16802" x="3028950" y="2314575"/>
          <p14:tracePt t="16811" x="3054350" y="2314575"/>
          <p14:tracePt t="16818" x="3067050" y="2303463"/>
          <p14:tracePt t="16826" x="3092450" y="2303463"/>
          <p14:tracePt t="16834" x="3103563" y="2290763"/>
          <p14:tracePt t="16842" x="3116263" y="2290763"/>
          <p14:tracePt t="16850" x="3128963" y="2290763"/>
          <p14:tracePt t="16866" x="3141663" y="2290763"/>
          <p14:tracePt t="16890" x="3141663" y="2278063"/>
          <p14:tracePt t="16896" x="3154363" y="2278063"/>
          <p14:tracePt t="16952" x="3167063" y="2278063"/>
          <p14:tracePt t="16960" x="3179763" y="2278063"/>
          <p14:tracePt t="16977" x="3192463" y="2278063"/>
          <p14:tracePt t="16984" x="3205163" y="2278063"/>
          <p14:tracePt t="16992" x="3216275" y="2278063"/>
          <p14:tracePt t="17000" x="3228975" y="2278063"/>
          <p14:tracePt t="17007" x="3254375" y="2278063"/>
          <p14:tracePt t="17014" x="3267075" y="2278063"/>
          <p14:tracePt t="17023" x="3292475" y="2278063"/>
          <p14:tracePt t="17030" x="3305175" y="2278063"/>
          <p14:tracePt t="17040" x="3317875" y="2278063"/>
          <p14:tracePt t="17058" x="3328988" y="2278063"/>
          <p14:tracePt t="17062" x="3341688" y="2278063"/>
          <p14:tracePt t="17077" x="3354388" y="2278063"/>
          <p14:tracePt t="17094" x="3367088" y="2278063"/>
          <p14:tracePt t="17110" x="3392488" y="2278063"/>
          <p14:tracePt t="17127" x="3405188" y="2265363"/>
          <p14:tracePt t="17134" x="3417888" y="2265363"/>
          <p14:tracePt t="17140" x="3429000" y="2265363"/>
          <p14:tracePt t="17148" x="3441700" y="2265363"/>
          <p14:tracePt t="17156" x="3467100" y="2265363"/>
          <p14:tracePt t="17164" x="3479800" y="2265363"/>
          <p14:tracePt t="17173" x="3505200" y="2265363"/>
          <p14:tracePt t="17180" x="3541713" y="2265363"/>
          <p14:tracePt t="17189" x="3567113" y="2265363"/>
          <p14:tracePt t="17196" x="3592513" y="2265363"/>
          <p14:tracePt t="17207" x="3630613" y="2265363"/>
          <p14:tracePt t="17212" x="3667125" y="2265363"/>
          <p14:tracePt t="17222" x="3705225" y="2265363"/>
          <p14:tracePt t="17228" x="3730625" y="2265363"/>
          <p14:tracePt t="17238" x="3756025" y="2265363"/>
          <p14:tracePt t="17244" x="3779838" y="2265363"/>
          <p14:tracePt t="17252" x="3792538" y="2265363"/>
          <p14:tracePt t="17260" x="3805238" y="2265363"/>
          <p14:tracePt t="17266" x="3817938" y="2265363"/>
          <p14:tracePt t="17346" x="3830638" y="2265363"/>
          <p14:tracePt t="17370" x="3856038" y="2265363"/>
          <p14:tracePt t="17389" x="3867150" y="2265363"/>
          <p14:tracePt t="17400" x="3879850" y="2265363"/>
          <p14:tracePt t="17417" x="3892550" y="2265363"/>
          <p14:tracePt t="17424" x="3905250" y="2265363"/>
          <p14:tracePt t="17440" x="3917950" y="2265363"/>
          <p14:tracePt t="17472" x="3930650" y="2265363"/>
          <p14:tracePt t="17489" x="3943350" y="2265363"/>
          <p14:tracePt t="17497" x="3956050" y="2265363"/>
          <p14:tracePt t="17512" x="3968750" y="2265363"/>
          <p14:tracePt t="17522" x="3979863" y="2265363"/>
          <p14:tracePt t="17527" x="3992563" y="2265363"/>
          <p14:tracePt t="17534" x="4017963" y="2265363"/>
          <p14:tracePt t="17542" x="4043363" y="2265363"/>
          <p14:tracePt t="17551" x="4068763" y="2265363"/>
          <p14:tracePt t="17559" x="4092575" y="2265363"/>
          <p14:tracePt t="17567" x="4117975" y="2265363"/>
          <p14:tracePt t="17574" x="4143375" y="2265363"/>
          <p14:tracePt t="17582" x="4168775" y="2265363"/>
          <p14:tracePt t="17590" x="4192588" y="2265363"/>
          <p14:tracePt t="17598" x="4205288" y="2265363"/>
          <p14:tracePt t="17607" x="4217988" y="2265363"/>
          <p14:tracePt t="17614" x="4243388" y="2252663"/>
          <p14:tracePt t="17623" x="4268788" y="2252663"/>
          <p14:tracePt t="17630" x="4281488" y="2252663"/>
          <p14:tracePt t="17639" x="4294188" y="2252663"/>
          <p14:tracePt t="17647" x="4305300" y="2252663"/>
          <p14:tracePt t="17653" x="4330700" y="2239963"/>
          <p14:tracePt t="17660" x="4343400" y="2239963"/>
          <p14:tracePt t="17668" x="4356100" y="2239963"/>
          <p14:tracePt t="17676" x="4368800" y="2239963"/>
          <p14:tracePt t="17684" x="4381500" y="2239963"/>
          <p14:tracePt t="17692" x="4394200" y="2227263"/>
          <p14:tracePt t="17700" x="4406900" y="2227263"/>
          <p14:tracePt t="17717" x="4418013" y="2227263"/>
          <p14:tracePt t="17725" x="4430713" y="2227263"/>
          <p14:tracePt t="17732" x="4430713" y="2214563"/>
          <p14:tracePt t="17741" x="4443413" y="2201863"/>
          <p14:tracePt t="17748" x="4456113" y="2201863"/>
          <p14:tracePt t="17756" x="4468813" y="2201863"/>
          <p14:tracePt t="17764" x="4481513" y="2201863"/>
          <p14:tracePt t="17780" x="4494213" y="2201863"/>
          <p14:tracePt t="17788" x="4518025" y="2201863"/>
          <p14:tracePt t="17794" x="4530725" y="2201863"/>
          <p14:tracePt t="17802" x="4556125" y="2201863"/>
          <p14:tracePt t="17810" x="4581525" y="2201863"/>
          <p14:tracePt t="17818" x="4606925" y="2190750"/>
          <p14:tracePt t="17827" x="4630738" y="2190750"/>
          <p14:tracePt t="17834" x="4656138" y="2190750"/>
          <p14:tracePt t="17842" x="4681538" y="2178050"/>
          <p14:tracePt t="17850" x="4706938" y="2178050"/>
          <p14:tracePt t="17858" x="4732338" y="2178050"/>
          <p14:tracePt t="17867" x="4768850" y="2178050"/>
          <p14:tracePt t="17874" x="4794250" y="2178050"/>
          <p14:tracePt t="17882" x="4819650" y="2178050"/>
          <p14:tracePt t="17890" x="4832350" y="2165350"/>
          <p14:tracePt t="17898" x="4856163" y="2165350"/>
          <p14:tracePt t="17907" x="4868863" y="2165350"/>
          <p14:tracePt t="17912" x="4894263" y="2152650"/>
          <p14:tracePt t="17922" x="4906963" y="2152650"/>
          <p14:tracePt t="17928" x="4945063" y="2139950"/>
          <p14:tracePt t="17938" x="4956175" y="2139950"/>
          <p14:tracePt t="17957" x="5006975" y="2127250"/>
          <p14:tracePt t="17960" x="5032375" y="2114550"/>
          <p14:tracePt t="17968" x="5068888" y="2114550"/>
          <p14:tracePt t="17976" x="5094288" y="2101850"/>
          <p14:tracePt t="17984" x="5119688" y="2101850"/>
          <p14:tracePt t="17992" x="5157788" y="2089150"/>
          <p14:tracePt t="18000" x="5194300" y="2078038"/>
          <p14:tracePt t="18009" x="5232400" y="2078038"/>
          <p14:tracePt t="18016" x="5257800" y="2078038"/>
          <p14:tracePt t="18024" x="5281613" y="2078038"/>
          <p14:tracePt t="18032" x="5319713" y="2078038"/>
          <p14:tracePt t="18040" x="5345113" y="2078038"/>
          <p14:tracePt t="18046" x="5357813" y="2078038"/>
          <p14:tracePt t="18056" x="5370513" y="2078038"/>
          <p14:tracePt t="18072" x="5383213" y="2078038"/>
          <p14:tracePt t="18126" x="5383213" y="2065338"/>
          <p14:tracePt t="18134" x="5394325" y="2052638"/>
          <p14:tracePt t="18150" x="5407025" y="2052638"/>
          <p14:tracePt t="18268" x="5419725" y="2052638"/>
          <p14:tracePt t="18276" x="5432425" y="2052638"/>
          <p14:tracePt t="18284" x="5470525" y="2065338"/>
          <p14:tracePt t="18292" x="5495925" y="2078038"/>
          <p14:tracePt t="18300" x="5519738" y="2078038"/>
          <p14:tracePt t="18307" x="5545138" y="2078038"/>
          <p14:tracePt t="18314" x="5570538" y="2089150"/>
          <p14:tracePt t="18322" x="5607050" y="2089150"/>
          <p14:tracePt t="18330" x="5645150" y="2101850"/>
          <p14:tracePt t="18339" x="5670550" y="2101850"/>
          <p14:tracePt t="18346" x="5695950" y="2101850"/>
          <p14:tracePt t="18356" x="5732463" y="2101850"/>
          <p14:tracePt t="18362" x="5757863" y="2114550"/>
          <p14:tracePt t="18373" x="5783263" y="2114550"/>
          <p14:tracePt t="18378" x="5808663" y="2114550"/>
          <p14:tracePt t="18387" x="5845175" y="2114550"/>
          <p14:tracePt t="18393" x="5857875" y="2114550"/>
          <p14:tracePt t="18403" x="5870575" y="2114550"/>
          <p14:tracePt t="18409" x="5883275" y="2114550"/>
          <p14:tracePt t="18426" x="5895975" y="2127250"/>
          <p14:tracePt t="18439" x="5921375" y="2127250"/>
          <p14:tracePt t="18447" x="5932488" y="2127250"/>
          <p14:tracePt t="18456" x="5945188" y="2127250"/>
          <p14:tracePt t="18463" x="5957888" y="2127250"/>
          <p14:tracePt t="18479" x="5970588" y="2127250"/>
          <p14:tracePt t="18496" x="5983288" y="2127250"/>
          <p14:tracePt t="18503" x="5995988" y="2127250"/>
          <p14:tracePt t="18520" x="6008688" y="2127250"/>
          <p14:tracePt t="18527" x="6021388" y="2127250"/>
          <p14:tracePt t="18543" x="6034088" y="2127250"/>
          <p14:tracePt t="18553" x="6045200" y="2127250"/>
          <p14:tracePt t="18568" x="6057900" y="2127250"/>
          <p14:tracePt t="18654" x="6083300" y="2127250"/>
          <p14:tracePt t="18662" x="6108700" y="2139950"/>
          <p14:tracePt t="18670" x="6146800" y="2139950"/>
          <p14:tracePt t="18678" x="6170613" y="2139950"/>
          <p14:tracePt t="18689" x="6196013" y="2152650"/>
          <p14:tracePt t="18694" x="6221413" y="2165350"/>
          <p14:tracePt t="18700" x="6246813" y="2165350"/>
          <p14:tracePt t="18708" x="6283325" y="2178050"/>
          <p14:tracePt t="18716" x="6321425" y="2190750"/>
          <p14:tracePt t="18725" x="6346825" y="2201863"/>
          <p14:tracePt t="18732" x="6359525" y="2201863"/>
          <p14:tracePt t="18740" x="6370638" y="2201863"/>
          <p14:tracePt t="18764" x="6383338" y="2201863"/>
          <p14:tracePt t="18780" x="6396038" y="2201863"/>
          <p14:tracePt t="18788" x="6408738" y="2201863"/>
          <p14:tracePt t="18796" x="6408738" y="2190750"/>
          <p14:tracePt t="18804" x="6421438" y="2190750"/>
          <p14:tracePt t="18812" x="6446838" y="2190750"/>
          <p14:tracePt t="18821" x="6483350" y="2190750"/>
          <p14:tracePt t="18826" x="6508750" y="2190750"/>
          <p14:tracePt t="18834" x="6546850" y="2190750"/>
          <p14:tracePt t="18842" x="6584950" y="2190750"/>
          <p14:tracePt t="18850" x="6634163" y="2190750"/>
          <p14:tracePt t="18858" x="6684963" y="2190750"/>
          <p14:tracePt t="18866" x="6734175" y="2190750"/>
          <p14:tracePt t="18874" x="6772275" y="2190750"/>
          <p14:tracePt t="18882" x="6808788" y="2190750"/>
          <p14:tracePt t="18890" x="6846888" y="2201863"/>
          <p14:tracePt t="18898" x="6872288" y="2201863"/>
          <p14:tracePt t="18906" x="6910388" y="2201863"/>
          <p14:tracePt t="18914" x="6946900" y="2201863"/>
          <p14:tracePt t="18923" x="6972300" y="2201863"/>
          <p14:tracePt t="18930" x="7010400" y="2201863"/>
          <p14:tracePt t="18939" x="7034213" y="2201863"/>
          <p14:tracePt t="18958" x="7072313" y="2201863"/>
          <p14:tracePt t="18960" x="7097713" y="2201863"/>
          <p14:tracePt t="18971" x="7134225" y="2190750"/>
          <p14:tracePt t="18976" x="7159625" y="2178050"/>
          <p14:tracePt t="18986" x="7197725" y="2178050"/>
          <p14:tracePt t="18992" x="7223125" y="2178050"/>
          <p14:tracePt t="19000" x="7246938" y="2178050"/>
          <p14:tracePt t="19008" x="7272338" y="2178050"/>
          <p14:tracePt t="19017" x="7297738" y="2178050"/>
          <p14:tracePt t="19024" x="7323138" y="2178050"/>
          <p14:tracePt t="19032" x="7348538" y="2178050"/>
          <p14:tracePt t="19040" x="7372350" y="2178050"/>
          <p14:tracePt t="19048" x="7397750" y="2178050"/>
          <p14:tracePt t="19056" x="7423150" y="2178050"/>
          <p14:tracePt t="19064" x="7435850" y="2178050"/>
          <p14:tracePt t="19072" x="7448550" y="2178050"/>
          <p14:tracePt t="19080" x="7459663" y="2178050"/>
          <p14:tracePt t="19087" x="7472363" y="2178050"/>
          <p14:tracePt t="19094" x="7497763" y="2178050"/>
          <p14:tracePt t="19104" x="7510463" y="2178050"/>
          <p14:tracePt t="19110" x="7523163" y="2178050"/>
          <p14:tracePt t="19126" x="7535863" y="2165350"/>
          <p14:tracePt t="19142" x="7548563" y="2165350"/>
          <p14:tracePt t="19158" x="7561263" y="2165350"/>
          <p14:tracePt t="19167" x="7572375" y="2165350"/>
          <p14:tracePt t="19182" x="7585075" y="2152650"/>
          <p14:tracePt t="19198" x="7597775" y="2152650"/>
          <p14:tracePt t="19206" x="7610475" y="2152650"/>
          <p14:tracePt t="19214" x="7623175" y="2152650"/>
          <p14:tracePt t="19220" x="7635875" y="2152650"/>
          <p14:tracePt t="19238" x="7661275" y="2152650"/>
          <p14:tracePt t="19244" x="7673975" y="2152650"/>
          <p14:tracePt t="19254" x="7685088" y="2152650"/>
          <p14:tracePt t="19260" x="7697788" y="2152650"/>
          <p14:tracePt t="19271" x="7735888" y="2152650"/>
          <p14:tracePt t="19276" x="7761288" y="2165350"/>
          <p14:tracePt t="19285" x="7785100" y="2165350"/>
          <p14:tracePt t="19293" x="7797800" y="2165350"/>
          <p14:tracePt t="19300" x="7823200" y="2165350"/>
          <p14:tracePt t="19308" x="7861300" y="2165350"/>
          <p14:tracePt t="19316" x="7874000" y="2165350"/>
          <p14:tracePt t="19324" x="7897813" y="2165350"/>
          <p14:tracePt t="19332" x="7910513" y="2165350"/>
          <p14:tracePt t="19339" x="7923213" y="2165350"/>
          <p14:tracePt t="19346" x="7935913" y="2165350"/>
          <p14:tracePt t="19354" x="7948613" y="2165350"/>
          <p14:tracePt t="19371" x="7961313" y="2165350"/>
          <p14:tracePt t="22744" x="7948613" y="2201863"/>
          <p14:tracePt t="22755" x="7910513" y="2239963"/>
          <p14:tracePt t="22759" x="7886700" y="2278063"/>
          <p14:tracePt t="22766" x="7861300" y="2303463"/>
          <p14:tracePt t="22773" x="7835900" y="2339975"/>
          <p14:tracePt t="22782" x="7810500" y="2365375"/>
          <p14:tracePt t="22789" x="7797800" y="2403475"/>
          <p14:tracePt t="22798" x="7797800" y="2427288"/>
          <p14:tracePt t="22806" x="7785100" y="2452688"/>
          <p14:tracePt t="22814" x="7785100" y="2465388"/>
          <p14:tracePt t="22821" x="7785100" y="2490788"/>
          <p14:tracePt t="22829" x="7785100" y="2503488"/>
          <p14:tracePt t="22837" x="7785100" y="2516188"/>
          <p14:tracePt t="22845" x="7823200" y="2540000"/>
          <p14:tracePt t="22853" x="7848600" y="2552700"/>
          <p14:tracePt t="22861" x="7886700" y="2552700"/>
          <p14:tracePt t="22869" x="7923213" y="2578100"/>
          <p14:tracePt t="22877" x="7986713" y="2590800"/>
          <p14:tracePt t="22886" x="8035925" y="2603500"/>
          <p14:tracePt t="22893" x="8074025" y="2616200"/>
          <p14:tracePt t="22901" x="8099425" y="2616200"/>
          <p14:tracePt t="22907" x="8123238" y="2627313"/>
          <p14:tracePt t="22916" x="8161338" y="2640013"/>
          <p14:tracePt t="22932" x="8174038" y="2652713"/>
          <p14:tracePt t="22951" x="8174038" y="2665413"/>
          <p14:tracePt t="22955" x="8174038" y="2678113"/>
          <p14:tracePt t="22964" x="8174038" y="2690813"/>
          <p14:tracePt t="22971" x="8161338" y="2716213"/>
          <p14:tracePt t="22979" x="8123238" y="2740025"/>
          <p14:tracePt t="22987" x="8086725" y="2778125"/>
          <p14:tracePt t="22996" x="8023225" y="2816225"/>
          <p14:tracePt t="23003" x="7935913" y="2852738"/>
          <p14:tracePt t="23011" x="7835900" y="2890838"/>
          <p14:tracePt t="23019" x="7723188" y="2941638"/>
          <p14:tracePt t="23026" x="7597775" y="3003550"/>
          <p14:tracePt t="23034" x="7485063" y="3054350"/>
          <p14:tracePt t="23041" x="7372350" y="3103563"/>
          <p14:tracePt t="23050" x="7246938" y="3154363"/>
          <p14:tracePt t="23057" x="7146925" y="3216275"/>
          <p14:tracePt t="23066" x="7021513" y="3290888"/>
          <p14:tracePt t="23073" x="6897688" y="3378200"/>
          <p14:tracePt t="23081" x="6772275" y="3467100"/>
          <p14:tracePt t="23089" x="6684963" y="3516313"/>
          <p14:tracePt t="23098" x="6596063" y="3567113"/>
          <p14:tracePt t="23106" x="6521450" y="3616325"/>
          <p14:tracePt t="23115" x="6434138" y="3692525"/>
          <p14:tracePt t="23121" x="6359525" y="3741738"/>
          <p14:tracePt t="23129" x="6283325" y="3792538"/>
          <p14:tracePt t="23137" x="6208713" y="3854450"/>
          <p14:tracePt t="23146" x="6146800" y="3929063"/>
          <p14:tracePt t="23153" x="6070600" y="3979863"/>
          <p14:tracePt t="23161" x="5995988" y="4041775"/>
          <p14:tracePt t="23168" x="5921375" y="4129088"/>
          <p14:tracePt t="23175" x="5857875" y="4192588"/>
          <p14:tracePt t="23183" x="5783263" y="4267200"/>
          <p14:tracePt t="23191" x="5695950" y="4341813"/>
          <p14:tracePt t="23200" x="5619750" y="4392613"/>
          <p14:tracePt t="23207" x="5545138" y="4454525"/>
          <p14:tracePt t="23216" x="5470525" y="4505325"/>
          <p14:tracePt t="23223" x="5394325" y="4554538"/>
          <p14:tracePt t="23231" x="5319713" y="4605338"/>
          <p14:tracePt t="23239" x="5245100" y="4656138"/>
          <p14:tracePt t="23248" x="5170488" y="4692650"/>
          <p14:tracePt t="23256" x="5094288" y="4743450"/>
          <p14:tracePt t="23264" x="5019675" y="4779963"/>
          <p14:tracePt t="23271" x="4945063" y="4818063"/>
          <p14:tracePt t="23279" x="4894263" y="4856163"/>
          <p14:tracePt t="23287" x="4843463" y="4879975"/>
          <p14:tracePt t="23293" x="4794250" y="4918075"/>
          <p14:tracePt t="23301" x="4732338" y="4943475"/>
          <p14:tracePt t="23309" x="4656138" y="4956175"/>
          <p14:tracePt t="23317" x="4594225" y="4968875"/>
          <p14:tracePt t="23326" x="4556125" y="4981575"/>
          <p14:tracePt t="23333" x="4506913" y="4981575"/>
          <p14:tracePt t="23341" x="4468813" y="4981575"/>
          <p14:tracePt t="23349" x="4430713" y="4981575"/>
          <p14:tracePt t="23357" x="4394200" y="4968875"/>
          <p14:tracePt t="23366" x="4343400" y="4956175"/>
          <p14:tracePt t="23373" x="4294188" y="4943475"/>
          <p14:tracePt t="23381" x="4230688" y="4918075"/>
          <p14:tracePt t="23389" x="4168775" y="4892675"/>
          <p14:tracePt t="23398" x="4092575" y="4868863"/>
          <p14:tracePt t="23406" x="4005263" y="4856163"/>
          <p14:tracePt t="23415" x="3905250" y="4843463"/>
          <p14:tracePt t="23421" x="3805238" y="4830763"/>
          <p14:tracePt t="23427" x="3692525" y="4805363"/>
          <p14:tracePt t="23435" x="3592513" y="4779963"/>
          <p14:tracePt t="23443" x="3492500" y="4743450"/>
          <p14:tracePt t="23451" x="3405188" y="4705350"/>
          <p14:tracePt t="23459" x="3328988" y="4692650"/>
          <p14:tracePt t="23467" x="3279775" y="4679950"/>
          <p14:tracePt t="23476" x="3228975" y="4667250"/>
          <p14:tracePt t="23483" x="3205163" y="4656138"/>
          <p14:tracePt t="23491" x="3179763" y="4656138"/>
          <p14:tracePt t="23499" x="3167063" y="4643438"/>
          <p14:tracePt t="23507" x="3154363" y="4630738"/>
          <p14:tracePt t="23523" x="3141663" y="4630738"/>
          <p14:tracePt t="23531" x="3128963" y="4618038"/>
          <p14:tracePt t="23548" x="3128963" y="4605338"/>
          <p14:tracePt t="23553" x="3116263" y="4592638"/>
          <p14:tracePt t="23561" x="3103563" y="4579938"/>
          <p14:tracePt t="23569" x="3079750" y="4567238"/>
          <p14:tracePt t="23577" x="3054350" y="4543425"/>
          <p14:tracePt t="23585" x="3028950" y="4530725"/>
          <p14:tracePt t="23593" x="3003550" y="4518025"/>
          <p14:tracePt t="23601" x="2992438" y="4505325"/>
          <p14:tracePt t="23609" x="2992438" y="4492625"/>
          <p14:tracePt t="23617" x="2979738" y="4479925"/>
          <p14:tracePt t="23625" x="2967038" y="4454525"/>
          <p14:tracePt t="23633" x="2967038" y="4418013"/>
          <p14:tracePt t="23641" x="2954338" y="4418013"/>
          <p14:tracePt t="23649" x="2954338" y="4405313"/>
          <p14:tracePt t="23657" x="2941638" y="4405313"/>
          <p14:tracePt t="23666" x="2941638" y="4392613"/>
          <p14:tracePt t="23673" x="2916238" y="4379913"/>
          <p14:tracePt t="23681" x="2903538" y="4379913"/>
          <p14:tracePt t="23687" x="2903538" y="4367213"/>
          <p14:tracePt t="23696" x="2890838" y="4367213"/>
          <p14:tracePt t="23703" x="2879725" y="4354513"/>
          <p14:tracePt t="23711" x="2867025" y="4354513"/>
          <p14:tracePt t="23719" x="2854325" y="4330700"/>
          <p14:tracePt t="23727" x="2841625" y="4305300"/>
          <p14:tracePt t="23735" x="2841625" y="4279900"/>
          <p14:tracePt t="23743" x="2828925" y="4254500"/>
          <p14:tracePt t="23751" x="2803525" y="4217988"/>
          <p14:tracePt t="23759" x="2790825" y="4179888"/>
          <p14:tracePt t="23767" x="2754313" y="4141788"/>
          <p14:tracePt t="23776" x="2716213" y="4092575"/>
          <p14:tracePt t="23783" x="2678113" y="4054475"/>
          <p14:tracePt t="23791" x="2628900" y="4005263"/>
          <p14:tracePt t="23799" x="2590800" y="3954463"/>
          <p14:tracePt t="23807" x="2554288" y="3916363"/>
          <p14:tracePt t="23814" x="2516188" y="3867150"/>
          <p14:tracePt t="23821" x="2478088" y="3816350"/>
          <p14:tracePt t="23830" x="2441575" y="3754438"/>
          <p14:tracePt t="23837" x="2416175" y="3679825"/>
          <p14:tracePt t="23846" x="2378075" y="3603625"/>
          <p14:tracePt t="23853" x="2352675" y="3554413"/>
          <p14:tracePt t="23861" x="2328863" y="3490913"/>
          <p14:tracePt t="23869" x="2316163" y="3454400"/>
          <p14:tracePt t="23877" x="2303463" y="3416300"/>
          <p14:tracePt t="23885" x="2290763" y="3378200"/>
          <p14:tracePt t="23893" x="2278063" y="3341688"/>
          <p14:tracePt t="23901" x="2278063" y="3303588"/>
          <p14:tracePt t="23909" x="2265363" y="3267075"/>
          <p14:tracePt t="23917" x="2265363" y="3228975"/>
          <p14:tracePt t="23925" x="2265363" y="3190875"/>
          <p14:tracePt t="23933" x="2252663" y="3154363"/>
          <p14:tracePt t="23941" x="2252663" y="3116263"/>
          <p14:tracePt t="23952" x="2252663" y="3078163"/>
          <p14:tracePt t="23955" x="2252663" y="3041650"/>
          <p14:tracePt t="23963" x="2239963" y="3003550"/>
          <p14:tracePt t="23971" x="2239963" y="2965450"/>
          <p14:tracePt t="23980" x="2228850" y="2941638"/>
          <p14:tracePt t="23987" x="2216150" y="2916238"/>
          <p14:tracePt t="23996" x="2203450" y="2890838"/>
          <p14:tracePt t="24003" x="2203450" y="2852738"/>
          <p14:tracePt t="24011" x="2190750" y="2816225"/>
          <p14:tracePt t="24019" x="2178050" y="2778125"/>
          <p14:tracePt t="24027" x="2165350" y="2740025"/>
          <p14:tracePt t="24035" x="2165350" y="2716213"/>
          <p14:tracePt t="24043" x="2152650" y="2678113"/>
          <p14:tracePt t="24051" x="2139950" y="2652713"/>
          <p14:tracePt t="24059" x="2127250" y="2627313"/>
          <p14:tracePt t="24067" x="2127250" y="2590800"/>
          <p14:tracePt t="24076" x="2116138" y="2565400"/>
          <p14:tracePt t="24082" x="2103438" y="2540000"/>
          <p14:tracePt t="24089" x="2103438" y="2516188"/>
          <p14:tracePt t="24098" x="2103438" y="2490788"/>
          <p14:tracePt t="24106" x="2103438" y="2465388"/>
          <p14:tracePt t="24113" x="2090738" y="2439988"/>
          <p14:tracePt t="24121" x="2090738" y="2427288"/>
          <p14:tracePt t="24130" x="2078038" y="2403475"/>
          <p14:tracePt t="24137" x="2078038" y="2378075"/>
          <p14:tracePt t="24146" x="2065338" y="2365375"/>
          <p14:tracePt t="24153" x="2065338" y="2352675"/>
          <p14:tracePt t="24161" x="2065338" y="2339975"/>
          <p14:tracePt t="24186" x="2065338" y="2327275"/>
          <p14:tracePt t="24297" x="2052638" y="2327275"/>
          <p14:tracePt t="24305" x="2052638" y="2352675"/>
          <p14:tracePt t="24312" x="2039938" y="2365375"/>
          <p14:tracePt t="24320" x="2027238" y="2390775"/>
          <p14:tracePt t="24328" x="2027238" y="2414588"/>
          <p14:tracePt t="24336" x="2014538" y="2452688"/>
          <p14:tracePt t="24342" x="2014538" y="2490788"/>
          <p14:tracePt t="24350" x="2014538" y="2527300"/>
          <p14:tracePt t="24358" x="2014538" y="2565400"/>
          <p14:tracePt t="24366" x="2014538" y="2590800"/>
          <p14:tracePt t="24374" x="2014538" y="2616200"/>
          <p14:tracePt t="24382" x="2014538" y="2640013"/>
          <p14:tracePt t="24390" x="2027238" y="2652713"/>
          <p14:tracePt t="24399" x="2039938" y="2678113"/>
          <p14:tracePt t="24406" x="2039938" y="2690813"/>
          <p14:tracePt t="24416" x="2039938" y="2703513"/>
          <p14:tracePt t="24422" x="2052638" y="2740025"/>
          <p14:tracePt t="24432" x="2065338" y="2752725"/>
          <p14:tracePt t="24438" x="2065338" y="2765425"/>
          <p14:tracePt t="24448" x="2065338" y="2790825"/>
          <p14:tracePt t="24454" x="2065338" y="2803525"/>
          <p14:tracePt t="24463" x="2065338" y="2828925"/>
          <p14:tracePt t="24470" x="2065338" y="2852738"/>
          <p14:tracePt t="24476" x="2065338" y="2878138"/>
          <p14:tracePt t="24484" x="2078038" y="2916238"/>
          <p14:tracePt t="24492" x="2078038" y="2952750"/>
          <p14:tracePt t="24500" x="2078038" y="2978150"/>
          <p14:tracePt t="24508" x="2078038" y="3016250"/>
          <p14:tracePt t="24516" x="2078038" y="3054350"/>
          <p14:tracePt t="24524" x="2078038" y="3078163"/>
          <p14:tracePt t="24532" x="2065338" y="3116263"/>
          <p14:tracePt t="24540" x="2052638" y="3154363"/>
          <p14:tracePt t="24550" x="2027238" y="3216275"/>
          <p14:tracePt t="24556" x="2014538" y="3254375"/>
          <p14:tracePt t="24566" x="1990725" y="3303588"/>
          <p14:tracePt t="24572" x="1965325" y="3367088"/>
          <p14:tracePt t="24582" x="1952625" y="3403600"/>
          <p14:tracePt t="24588" x="1939925" y="3454400"/>
          <p14:tracePt t="24598" x="1939925" y="3516313"/>
          <p14:tracePt t="24604" x="1927225" y="3567113"/>
          <p14:tracePt t="24610" x="1914525" y="3616325"/>
          <p14:tracePt t="24620" x="1903413" y="3679825"/>
          <p14:tracePt t="24626" x="1890713" y="3729038"/>
          <p14:tracePt t="24635" x="1878013" y="3767138"/>
          <p14:tracePt t="24642" x="1865313" y="3803650"/>
          <p14:tracePt t="24650" x="1865313" y="3841750"/>
          <p14:tracePt t="24658" x="1865313" y="3867150"/>
          <p14:tracePt t="24667" x="1865313" y="3905250"/>
          <p14:tracePt t="24683" x="1865313" y="3916363"/>
          <p14:tracePt t="24743" x="1878013" y="3905250"/>
          <p14:tracePt t="24751" x="1903413" y="3867150"/>
          <p14:tracePt t="24759" x="1927225" y="3792538"/>
          <p14:tracePt t="24767" x="1965325" y="3716338"/>
          <p14:tracePt t="24776" x="1990725" y="3629025"/>
          <p14:tracePt t="24783" x="2014538" y="3529013"/>
          <p14:tracePt t="24791" x="2027238" y="3416300"/>
          <p14:tracePt t="24800" x="2039938" y="3290888"/>
          <p14:tracePt t="24807" x="2052638" y="3190875"/>
          <p14:tracePt t="24816" x="2065338" y="3103563"/>
          <p14:tracePt t="24823" x="2090738" y="3016250"/>
          <p14:tracePt t="24832" x="2116138" y="2941638"/>
          <p14:tracePt t="24840" x="2152650" y="2865438"/>
          <p14:tracePt t="24848" x="2178050" y="2778125"/>
          <p14:tracePt t="24856" x="2203450" y="2716213"/>
          <p14:tracePt t="24862" x="2216150" y="2640013"/>
          <p14:tracePt t="24869" x="2228850" y="2590800"/>
          <p14:tracePt t="24877" x="2239963" y="2527300"/>
          <p14:tracePt t="24886" x="2252663" y="2478088"/>
          <p14:tracePt t="24893" x="2265363" y="2439988"/>
          <p14:tracePt t="24902" x="2278063" y="2403475"/>
          <p14:tracePt t="24909" x="2290763" y="2365375"/>
          <p14:tracePt t="24917" x="2290763" y="2327275"/>
          <p14:tracePt t="24926" x="2290763" y="2314575"/>
          <p14:tracePt t="24933" x="2303463" y="2314575"/>
          <p14:tracePt t="24941" x="2303463" y="2303463"/>
          <p14:tracePt t="24997" x="2303463" y="2339975"/>
          <p14:tracePt t="25003" x="2290763" y="2452688"/>
          <p14:tracePt t="25012" x="2252663" y="2590800"/>
          <p14:tracePt t="25019" x="2228850" y="2740025"/>
          <p14:tracePt t="25027" x="2203450" y="2928938"/>
          <p14:tracePt t="25036" x="2178050" y="3116263"/>
          <p14:tracePt t="25043" x="2165350" y="3278188"/>
          <p14:tracePt t="25051" x="2165350" y="3416300"/>
          <p14:tracePt t="25059" x="2165350" y="3541713"/>
          <p14:tracePt t="25067" x="2165350" y="3641725"/>
          <p14:tracePt t="25076" x="2178050" y="3716338"/>
          <p14:tracePt t="25084" x="2203450" y="3767138"/>
          <p14:tracePt t="25091" x="2239963" y="3816350"/>
          <p14:tracePt t="25101" x="2265363" y="3854450"/>
          <p14:tracePt t="25107" x="2290763" y="3892550"/>
          <p14:tracePt t="25116" x="2316163" y="3929063"/>
          <p14:tracePt t="25123" x="2316163" y="3954463"/>
          <p14:tracePt t="25130" x="2328863" y="3954463"/>
          <p14:tracePt t="25137" x="2328863" y="3967163"/>
          <p14:tracePt t="25162" x="2339975" y="3967163"/>
          <p14:tracePt t="25170" x="2365375" y="3916363"/>
          <p14:tracePt t="25177" x="2390775" y="3829050"/>
          <p14:tracePt t="25186" x="2428875" y="3716338"/>
          <p14:tracePt t="25193" x="2465388" y="3590925"/>
          <p14:tracePt t="25201" x="2503488" y="3467100"/>
          <p14:tracePt t="25210" x="2554288" y="3303588"/>
          <p14:tracePt t="25217" x="2590800" y="3154363"/>
          <p14:tracePt t="25226" x="2603500" y="3016250"/>
          <p14:tracePt t="25234" x="2603500" y="2903538"/>
          <p14:tracePt t="25241" x="2603500" y="2765425"/>
          <p14:tracePt t="25250" x="2603500" y="2652713"/>
          <p14:tracePt t="25256" x="2603500" y="2565400"/>
          <p14:tracePt t="25264" x="2616200" y="2516188"/>
          <p14:tracePt t="25271" x="2628900" y="2478088"/>
          <p14:tracePt t="25280" x="2641600" y="2439988"/>
          <p14:tracePt t="25287" x="2641600" y="2403475"/>
          <p14:tracePt t="25298" x="2654300" y="2378075"/>
          <p14:tracePt t="25303" x="2667000" y="2365375"/>
          <p14:tracePt t="25313" x="2667000" y="2352675"/>
          <p14:tracePt t="25328" x="2678113" y="2352675"/>
          <p14:tracePt t="25367" x="2690813" y="2390775"/>
          <p14:tracePt t="25376" x="2716213" y="2516188"/>
          <p14:tracePt t="25382" x="2754313" y="2665413"/>
          <p14:tracePt t="25389" x="2790825" y="2828925"/>
          <p14:tracePt t="25397" x="2828925" y="2978150"/>
          <p14:tracePt t="25406" x="2854325" y="3103563"/>
          <p14:tracePt t="25413" x="2867025" y="3216275"/>
          <p14:tracePt t="25421" x="2890838" y="3328988"/>
          <p14:tracePt t="25430" x="2916238" y="3390900"/>
          <p14:tracePt t="25437" x="2928938" y="3441700"/>
          <p14:tracePt t="25447" x="2954338" y="3479800"/>
          <p14:tracePt t="25454" x="2967038" y="3503613"/>
          <p14:tracePt t="25463" x="2979738" y="3529013"/>
          <p14:tracePt t="25469" x="2979738" y="3554413"/>
          <p14:tracePt t="25478" x="2992438" y="3554413"/>
          <p14:tracePt t="25486" x="2992438" y="3567113"/>
          <p14:tracePt t="25509" x="3003550" y="3567113"/>
          <p14:tracePt t="25516" x="3028950" y="3541713"/>
          <p14:tracePt t="25523" x="3079750" y="3467100"/>
          <p14:tracePt t="25532" x="3128963" y="3354388"/>
          <p14:tracePt t="25539" x="3192463" y="3228975"/>
          <p14:tracePt t="25548" x="3254375" y="3103563"/>
          <p14:tracePt t="25556" x="3317875" y="2965450"/>
          <p14:tracePt t="25563" x="3367088" y="2816225"/>
          <p14:tracePt t="25571" x="3417888" y="2665413"/>
          <p14:tracePt t="25580" x="3467100" y="2527300"/>
          <p14:tracePt t="25587" x="3505200" y="2403475"/>
          <p14:tracePt t="25597" x="3541713" y="2303463"/>
          <p14:tracePt t="25603" x="3579813" y="2227263"/>
          <p14:tracePt t="25613" x="3605213" y="2165350"/>
          <p14:tracePt t="25619" x="3630613" y="2127250"/>
          <p14:tracePt t="25628" x="3630613" y="2101850"/>
          <p14:tracePt t="25636" x="3630613" y="2089150"/>
          <p14:tracePt t="25644" x="3643313" y="2078038"/>
          <p14:tracePt t="25673" x="3654425" y="2127250"/>
          <p14:tracePt t="25681" x="3667125" y="2227263"/>
          <p14:tracePt t="25689" x="3679825" y="2390775"/>
          <p14:tracePt t="25698" x="3692525" y="2603500"/>
          <p14:tracePt t="25706" x="3705225" y="2916238"/>
          <p14:tracePt t="25713" x="3767138" y="3278188"/>
          <p14:tracePt t="25721" x="3830638" y="3603625"/>
          <p14:tracePt t="25729" x="3879850" y="3829050"/>
          <p14:tracePt t="25737" x="3917950" y="3954463"/>
          <p14:tracePt t="25747" x="3956050" y="4067175"/>
          <p14:tracePt t="25753" x="3992563" y="4129088"/>
          <p14:tracePt t="25763" x="4030663" y="4179888"/>
          <p14:tracePt t="25769" x="4056063" y="4205288"/>
          <p14:tracePt t="25778" x="4068763" y="4217988"/>
          <p14:tracePt t="25784" x="4081463" y="4217988"/>
          <p14:tracePt t="25791" x="4092575" y="4217988"/>
          <p14:tracePt t="25807" x="4105275" y="4179888"/>
          <p14:tracePt t="25816" x="4117975" y="4105275"/>
          <p14:tracePt t="25823" x="4130675" y="4017963"/>
          <p14:tracePt t="25832" x="4143375" y="3916363"/>
          <p14:tracePt t="25839" x="4168775" y="3816350"/>
          <p14:tracePt t="25848" x="4181475" y="3692525"/>
          <p14:tracePt t="25856" x="4217988" y="3554413"/>
          <p14:tracePt t="25864" x="4268788" y="3403600"/>
          <p14:tracePt t="25871" x="4318000" y="3303588"/>
          <p14:tracePt t="25880" x="4394200" y="3203575"/>
          <p14:tracePt t="25887" x="4468813" y="3141663"/>
          <p14:tracePt t="25896" x="4568825" y="3090863"/>
          <p14:tracePt t="25903" x="4656138" y="3054350"/>
          <p14:tracePt t="25910" x="4732338" y="3028950"/>
          <p14:tracePt t="25917" x="4781550" y="3016250"/>
          <p14:tracePt t="25926" x="4819650" y="3003550"/>
          <p14:tracePt t="25933" x="4856163" y="2990850"/>
          <p14:tracePt t="25953" x="4919663" y="2990850"/>
          <p14:tracePt t="25957" x="4945063" y="3016250"/>
          <p14:tracePt t="25966" x="4956175" y="3041650"/>
          <p14:tracePt t="25973" x="4994275" y="3090863"/>
          <p14:tracePt t="25981" x="5032375" y="3178175"/>
          <p14:tracePt t="25989" x="5081588" y="3290888"/>
          <p14:tracePt t="25998" x="5145088" y="3441700"/>
          <p14:tracePt t="26006" x="5219700" y="3603625"/>
          <p14:tracePt t="26013" x="5319713" y="3792538"/>
          <p14:tracePt t="26021" x="5419725" y="3929063"/>
          <p14:tracePt t="26029" x="5532438" y="4017963"/>
          <p14:tracePt t="26037" x="5619750" y="4067175"/>
          <p14:tracePt t="26044" x="5708650" y="4092575"/>
          <p14:tracePt t="26051" x="5783263" y="4105275"/>
          <p14:tracePt t="26059" x="5821363" y="4105275"/>
          <p14:tracePt t="26067" x="5857875" y="4105275"/>
          <p14:tracePt t="26076" x="5895975" y="4079875"/>
          <p14:tracePt t="26083" x="5945188" y="4029075"/>
          <p14:tracePt t="26091" x="5983288" y="3979863"/>
          <p14:tracePt t="26099" x="6034088" y="3929063"/>
          <p14:tracePt t="26107" x="6083300" y="3854450"/>
          <p14:tracePt t="26116" x="6121400" y="3741738"/>
          <p14:tracePt t="26123" x="6157913" y="3641725"/>
          <p14:tracePt t="26132" x="6183313" y="3554413"/>
          <p14:tracePt t="26139" x="6196013" y="3467100"/>
          <p14:tracePt t="26148" x="6208713" y="3390900"/>
          <p14:tracePt t="26156" x="6221413" y="3354388"/>
          <p14:tracePt t="26164" x="6221413" y="3328988"/>
          <p14:tracePt t="26169" x="6221413" y="3316288"/>
          <p14:tracePt t="26179" x="6221413" y="3303588"/>
          <p14:tracePt t="26218" x="6221413" y="3341688"/>
          <p14:tracePt t="26226" x="6221413" y="3403600"/>
          <p14:tracePt t="26233" x="6221413" y="3479800"/>
          <p14:tracePt t="26241" x="6234113" y="3516313"/>
          <p14:tracePt t="26250" x="6259513" y="3541713"/>
          <p14:tracePt t="26257" x="6283325" y="3554413"/>
          <p14:tracePt t="26266" x="6334125" y="3567113"/>
          <p14:tracePt t="26273" x="6383338" y="3567113"/>
          <p14:tracePt t="26282" x="6446838" y="3567113"/>
          <p14:tracePt t="26289" x="6534150" y="3567113"/>
          <p14:tracePt t="26297" x="6634163" y="3554413"/>
          <p14:tracePt t="26303" x="6759575" y="3529013"/>
          <p14:tracePt t="26312" x="6897688" y="3503613"/>
          <p14:tracePt t="26319" x="7046913" y="3490913"/>
          <p14:tracePt t="26329" x="7185025" y="3454400"/>
          <p14:tracePt t="26336" x="7297738" y="3403600"/>
          <p14:tracePt t="26344" x="7410450" y="3367088"/>
          <p14:tracePt t="26352" x="7497763" y="3328988"/>
          <p14:tracePt t="26359" x="7572375" y="3290888"/>
          <p14:tracePt t="26367" x="7635875" y="3267075"/>
          <p14:tracePt t="26376" x="7685088" y="3254375"/>
          <p14:tracePt t="26383" x="7710488" y="3241675"/>
          <p14:tracePt t="26391" x="7735888" y="3216275"/>
          <p14:tracePt t="26400" x="7748588" y="3216275"/>
          <p14:tracePt t="26478" x="7748588" y="3203575"/>
          <p14:tracePt t="26486" x="7748588" y="3190875"/>
          <p14:tracePt t="26497" x="7748588" y="3165475"/>
          <p14:tracePt t="26502" x="7748588" y="3141663"/>
          <p14:tracePt t="26511" x="7748588" y="3116263"/>
          <p14:tracePt t="26518" x="7748588" y="3090863"/>
          <p14:tracePt t="26527" x="7735888" y="3078163"/>
          <p14:tracePt t="26534" x="7723188" y="3054350"/>
          <p14:tracePt t="26542" x="7685088" y="3028950"/>
          <p14:tracePt t="26551" x="7661275" y="3028950"/>
          <p14:tracePt t="26558" x="7623175" y="3028950"/>
          <p14:tracePt t="26567" x="7585075" y="3028950"/>
          <p14:tracePt t="26572" x="7548563" y="3016250"/>
          <p14:tracePt t="26580" x="7497763" y="3016250"/>
          <p14:tracePt t="26588" x="7459663" y="3016250"/>
          <p14:tracePt t="26597" x="7423150" y="3016250"/>
          <p14:tracePt t="26604" x="7397750" y="3028950"/>
          <p14:tracePt t="26613" x="7359650" y="3041650"/>
          <p14:tracePt t="26620" x="7335838" y="3054350"/>
          <p14:tracePt t="26630" x="7310438" y="3065463"/>
          <p14:tracePt t="26636" x="7297738" y="3078163"/>
          <p14:tracePt t="26668" x="7297738" y="3090863"/>
          <p14:tracePt t="27132" x="7246938" y="3103563"/>
          <p14:tracePt t="27140" x="7185025" y="3116263"/>
          <p14:tracePt t="27148" x="7134225" y="3141663"/>
          <p14:tracePt t="27156" x="7046913" y="3154363"/>
          <p14:tracePt t="27164" x="6946900" y="3165475"/>
          <p14:tracePt t="27171" x="6846888" y="3165475"/>
          <p14:tracePt t="27180" x="6721475" y="3165475"/>
          <p14:tracePt t="27187" x="6572250" y="3154363"/>
          <p14:tracePt t="27196" x="6421438" y="3141663"/>
          <p14:tracePt t="27203" x="6283325" y="3128963"/>
          <p14:tracePt t="27211" x="6170613" y="3103563"/>
          <p14:tracePt t="27220" x="6057900" y="3090863"/>
          <p14:tracePt t="27227" x="5932488" y="3078163"/>
          <p14:tracePt t="27233" x="5832475" y="3054350"/>
          <p14:tracePt t="27241" x="5732463" y="3041650"/>
          <p14:tracePt t="27249" x="5645150" y="3028950"/>
          <p14:tracePt t="27257" x="5583238" y="3016250"/>
          <p14:tracePt t="27266" x="5532438" y="3016250"/>
          <p14:tracePt t="27273" x="5495925" y="3003550"/>
          <p14:tracePt t="27282" x="5419725" y="2990850"/>
          <p14:tracePt t="27289" x="5383213" y="2978150"/>
          <p14:tracePt t="27297" x="5332413" y="2952750"/>
          <p14:tracePt t="27306" x="5294313" y="2952750"/>
          <p14:tracePt t="27313" x="5245100" y="2928938"/>
          <p14:tracePt t="27321" x="5207000" y="2903538"/>
          <p14:tracePt t="27330" x="5170488" y="2890838"/>
          <p14:tracePt t="27337" x="5132388" y="2878138"/>
          <p14:tracePt t="27346" x="5094288" y="2865438"/>
          <p14:tracePt t="27353" x="5057775" y="2852738"/>
          <p14:tracePt t="27361" x="5006975" y="2840038"/>
          <p14:tracePt t="27367" x="4968875" y="2816225"/>
          <p14:tracePt t="27377" x="4932363" y="2790825"/>
          <p14:tracePt t="27383" x="4894263" y="2765425"/>
          <p14:tracePt t="27391" x="4856163" y="2740025"/>
          <p14:tracePt t="27399" x="4832350" y="2728913"/>
          <p14:tracePt t="27407" x="4794250" y="2703513"/>
          <p14:tracePt t="27416" x="4756150" y="2690813"/>
          <p14:tracePt t="27424" x="4694238" y="2690813"/>
          <p14:tracePt t="27432" x="4606925" y="2678113"/>
          <p14:tracePt t="27439" x="4518025" y="2665413"/>
          <p14:tracePt t="27447" x="4418013" y="2652713"/>
          <p14:tracePt t="27456" x="4318000" y="2640013"/>
          <p14:tracePt t="27464" x="4205288" y="2627313"/>
          <p14:tracePt t="27471" x="4081463" y="2627313"/>
          <p14:tracePt t="27480" x="3968750" y="2603500"/>
          <p14:tracePt t="27487" x="3856038" y="2603500"/>
          <p14:tracePt t="27494" x="3730625" y="2603500"/>
          <p14:tracePt t="27501" x="3630613" y="2603500"/>
          <p14:tracePt t="27511" x="3530600" y="2616200"/>
          <p14:tracePt t="27517" x="3429000" y="2616200"/>
          <p14:tracePt t="27527" x="3328988" y="2627313"/>
          <p14:tracePt t="27533" x="3228975" y="2627313"/>
          <p14:tracePt t="27542" x="3128963" y="2640013"/>
          <p14:tracePt t="27549" x="3016250" y="2652713"/>
          <p14:tracePt t="27557" x="2954338" y="2665413"/>
          <p14:tracePt t="27566" x="2879725" y="2665413"/>
          <p14:tracePt t="27573" x="2803525" y="2665413"/>
          <p14:tracePt t="27582" x="2728913" y="2665413"/>
          <p14:tracePt t="27589" x="2678113" y="2665413"/>
          <p14:tracePt t="27597" x="2628900" y="2665413"/>
          <p14:tracePt t="27606" x="2578100" y="2665413"/>
          <p14:tracePt t="27612" x="2541588" y="2665413"/>
          <p14:tracePt t="27619" x="2503488" y="2665413"/>
          <p14:tracePt t="27629" x="2478088" y="2665413"/>
          <p14:tracePt t="27636" x="2452688" y="2665413"/>
          <p14:tracePt t="27644" x="2428875" y="2665413"/>
          <p14:tracePt t="27661" x="2403475" y="2678113"/>
          <p14:tracePt t="27667" x="2390775" y="2690813"/>
          <p14:tracePt t="27677" x="2365375" y="2716213"/>
          <p14:tracePt t="27683" x="2339975" y="2740025"/>
          <p14:tracePt t="27692" x="2316163" y="2778125"/>
          <p14:tracePt t="27699" x="2278063" y="2840038"/>
          <p14:tracePt t="27707" x="2228850" y="2878138"/>
          <p14:tracePt t="27716" x="2190750" y="2928938"/>
          <p14:tracePt t="27723" x="2139950" y="2978150"/>
          <p14:tracePt t="27732" x="2116138" y="3016250"/>
          <p14:tracePt t="27739" x="2090738" y="3054350"/>
          <p14:tracePt t="27748" x="2078038" y="3090863"/>
          <p14:tracePt t="27753" x="2078038" y="3128963"/>
          <p14:tracePt t="27761" x="2078038" y="3165475"/>
          <p14:tracePt t="27769" x="2116138" y="3203575"/>
          <p14:tracePt t="27778" x="2152650" y="3254375"/>
          <p14:tracePt t="27786" x="2228850" y="3303588"/>
          <p14:tracePt t="27794" x="2352675" y="3341688"/>
          <p14:tracePt t="27801" x="2503488" y="3378200"/>
          <p14:tracePt t="27811" x="2654300" y="3390900"/>
          <p14:tracePt t="27817" x="2816225" y="3403600"/>
          <p14:tracePt t="27827" x="2967038" y="3403600"/>
          <p14:tracePt t="27833" x="3128963" y="3378200"/>
          <p14:tracePt t="27842" x="3279775" y="3354388"/>
          <p14:tracePt t="27849" x="3405188" y="3328988"/>
          <p14:tracePt t="27857" x="3567113" y="3316288"/>
          <p14:tracePt t="27866" x="3692525" y="3290888"/>
          <p14:tracePt t="27873" x="3817938" y="3267075"/>
          <p14:tracePt t="27880" x="3917950" y="3254375"/>
          <p14:tracePt t="27887" x="3992563" y="3254375"/>
          <p14:tracePt t="27897" x="4030663" y="3241675"/>
          <p14:tracePt t="27903" x="4068763" y="3216275"/>
          <p14:tracePt t="27912" x="4105275" y="3190875"/>
          <p14:tracePt t="27919" x="4168775" y="3154363"/>
          <p14:tracePt t="27928" x="4243388" y="3103563"/>
          <p14:tracePt t="27936" x="4356100" y="3065463"/>
          <p14:tracePt t="27944" x="4418013" y="3028950"/>
          <p14:tracePt t="27951" x="4494213" y="2990850"/>
          <p14:tracePt t="27961" x="4568825" y="2952750"/>
          <p14:tracePt t="27967" x="4643438" y="2928938"/>
          <p14:tracePt t="27978" x="4706938" y="2903538"/>
          <p14:tracePt t="27983" x="4756150" y="2890838"/>
          <p14:tracePt t="27992" x="4794250" y="2878138"/>
          <p14:tracePt t="27999" x="4832350" y="2878138"/>
          <p14:tracePt t="28007" x="4856163" y="2865438"/>
          <p14:tracePt t="28032" x="4919663" y="2840038"/>
          <p14:tracePt t="28037" x="4932363" y="2828925"/>
          <p14:tracePt t="28053" x="4945063" y="2816225"/>
          <p14:tracePt t="28062" x="4956175" y="2803525"/>
          <p14:tracePt t="28069" x="4981575" y="2803525"/>
          <p14:tracePt t="28078" x="5006975" y="2778125"/>
          <p14:tracePt t="28094" x="5019675" y="2752725"/>
          <p14:tracePt t="28101" x="5032375" y="2740025"/>
          <p14:tracePt t="28110" x="5032375" y="2728913"/>
          <p14:tracePt t="28117" x="5045075" y="2728913"/>
          <p14:tracePt t="28128" x="5045075" y="2716213"/>
          <p14:tracePt t="28142" x="5057775" y="2716213"/>
          <p14:tracePt t="28147" x="5057775" y="2703513"/>
          <p14:tracePt t="28171" x="5068888" y="2690813"/>
          <p14:tracePt t="28179" x="5081588" y="2678113"/>
          <p14:tracePt t="28187" x="5081588" y="2665413"/>
          <p14:tracePt t="28203" x="5094288" y="2652713"/>
          <p14:tracePt t="28219" x="5094288" y="2640013"/>
          <p14:tracePt t="28228" x="5094288" y="2627313"/>
          <p14:tracePt t="28244" x="5094288" y="2616200"/>
          <p14:tracePt t="28260" x="5081588" y="2603500"/>
          <p14:tracePt t="28278" x="5068888" y="2603500"/>
          <p14:tracePt t="28282" x="5057775" y="2590800"/>
          <p14:tracePt t="28306" x="5045075" y="2590800"/>
          <p14:tracePt t="28313" x="5019675" y="2590800"/>
          <p14:tracePt t="28330" x="5006975" y="2590800"/>
          <p14:tracePt t="28337" x="4994275" y="2590800"/>
          <p14:tracePt t="28346" x="4981575" y="2590800"/>
          <p14:tracePt t="28362" x="4968875" y="2590800"/>
          <p14:tracePt t="28369" x="4956175" y="2590800"/>
          <p14:tracePt t="28378" x="4945063" y="2590800"/>
          <p14:tracePt t="28410" x="4945063" y="2578100"/>
          <p14:tracePt t="28416" x="4945063" y="2565400"/>
          <p14:tracePt t="28439" x="4945063" y="2552700"/>
          <p14:tracePt t="28456" x="4945063" y="2540000"/>
          <p14:tracePt t="28471" x="4945063" y="2527300"/>
          <p14:tracePt t="28487" x="4945063" y="2516188"/>
          <p14:tracePt t="28549" x="4932363" y="2516188"/>
          <p14:tracePt t="28557" x="4932363" y="2527300"/>
          <p14:tracePt t="28565" x="4919663" y="2527300"/>
          <p14:tracePt t="28573" x="4919663" y="2540000"/>
          <p14:tracePt t="28581" x="4906963" y="2540000"/>
          <p14:tracePt t="28589" x="4894263" y="2552700"/>
          <p14:tracePt t="28605" x="4894263" y="2565400"/>
          <p14:tracePt t="28613" x="4881563" y="2578100"/>
          <p14:tracePt t="28629" x="4881563" y="2590800"/>
          <p14:tracePt t="28645" x="4881563" y="2603500"/>
          <p14:tracePt t="28763" x="4881563" y="2590800"/>
          <p14:tracePt t="28779" x="4881563" y="2578100"/>
          <p14:tracePt t="28787" x="4881563" y="2565400"/>
          <p14:tracePt t="28796" x="4894263" y="2565400"/>
          <p14:tracePt t="28809" x="4894263" y="2552700"/>
          <p14:tracePt t="28905" x="4906963" y="2552700"/>
          <p14:tracePt t="28943" x="4906963" y="2540000"/>
          <p14:tracePt t="29811" x="4906963" y="2552700"/>
          <p14:tracePt t="29827" x="4906963" y="2565400"/>
          <p14:tracePt t="29836" x="4919663" y="2578100"/>
          <p14:tracePt t="29851" x="4919663" y="2590800"/>
          <p14:tracePt t="29866" x="4919663" y="2603500"/>
          <p14:tracePt t="29977" x="4932363" y="2616200"/>
          <p14:tracePt t="29986" x="4932363" y="2627313"/>
          <p14:tracePt t="29993" x="4932363" y="2640013"/>
          <p14:tracePt t="29999" x="4945063" y="2652713"/>
          <p14:tracePt t="30008" x="4956175" y="2665413"/>
          <p14:tracePt t="30015" x="4956175" y="2690813"/>
          <p14:tracePt t="30025" x="4968875" y="2703513"/>
          <p14:tracePt t="30031" x="4981575" y="2716213"/>
          <p14:tracePt t="30040" x="4981575" y="2728913"/>
          <p14:tracePt t="30047" x="4994275" y="2740025"/>
          <p14:tracePt t="30056" x="5006975" y="2752725"/>
          <p14:tracePt t="30063" x="5006975" y="2765425"/>
          <p14:tracePt t="30071" x="5019675" y="2778125"/>
          <p14:tracePt t="30087" x="5032375" y="2790825"/>
          <p14:tracePt t="30103" x="5045075" y="2803525"/>
          <p14:tracePt t="30111" x="5057775" y="2816225"/>
          <p14:tracePt t="30119" x="5068888" y="2816225"/>
          <p14:tracePt t="30127" x="5068888" y="2828925"/>
          <p14:tracePt t="30135" x="5094288" y="2828925"/>
          <p14:tracePt t="30141" x="5094288" y="2840038"/>
          <p14:tracePt t="30149" x="5119688" y="2852738"/>
          <p14:tracePt t="30158" x="5145088" y="2852738"/>
          <p14:tracePt t="30166" x="5170488" y="2865438"/>
          <p14:tracePt t="30175" x="5181600" y="2878138"/>
          <p14:tracePt t="30181" x="5207000" y="2878138"/>
          <p14:tracePt t="30190" x="5232400" y="2890838"/>
          <p14:tracePt t="30197" x="5245100" y="2903538"/>
          <p14:tracePt t="30206" x="5257800" y="2903538"/>
          <p14:tracePt t="30221" x="5270500" y="2916238"/>
          <p14:tracePt t="30229" x="5270500" y="2928938"/>
          <p14:tracePt t="30237" x="5281613" y="2928938"/>
          <p14:tracePt t="30245" x="5294313" y="2941638"/>
          <p14:tracePt t="30253" x="5307013" y="2941638"/>
          <p14:tracePt t="30267" x="5307013" y="2952750"/>
          <p14:tracePt t="30482" x="5332413" y="2965450"/>
          <p14:tracePt t="30490" x="5332413" y="2978150"/>
          <p14:tracePt t="30508" x="5332413" y="2990850"/>
          <p14:tracePt t="30522" x="5345113" y="3003550"/>
          <p14:tracePt t="31278" x="5394325" y="3016250"/>
          <p14:tracePt t="31286" x="5470525" y="3028950"/>
          <p14:tracePt t="31294" x="5545138" y="3054350"/>
          <p14:tracePt t="31302" x="5595938" y="3054350"/>
          <p14:tracePt t="31310" x="5632450" y="3054350"/>
          <p14:tracePt t="31317" x="5683250" y="3065463"/>
          <p14:tracePt t="31326" x="5757863" y="3065463"/>
          <p14:tracePt t="31331" x="5821363" y="3078163"/>
          <p14:tracePt t="31341" x="5921375" y="3090863"/>
          <p14:tracePt t="31347" x="6045200" y="3103563"/>
          <p14:tracePt t="31358" x="6146800" y="3128963"/>
          <p14:tracePt t="31363" x="6246813" y="3141663"/>
          <p14:tracePt t="31372" x="6346825" y="3141663"/>
          <p14:tracePt t="31379" x="6446838" y="3141663"/>
          <p14:tracePt t="31387" x="6546850" y="3141663"/>
          <p14:tracePt t="31396" x="6646863" y="3141663"/>
          <p14:tracePt t="31403" x="6746875" y="3141663"/>
          <p14:tracePt t="31411" x="6834188" y="3141663"/>
          <p14:tracePt t="31419" x="6910388" y="3141663"/>
          <p14:tracePt t="31427" x="6985000" y="3141663"/>
          <p14:tracePt t="31436" x="7059613" y="3141663"/>
          <p14:tracePt t="31443" x="7110413" y="3141663"/>
          <p14:tracePt t="31451" x="7185025" y="3128963"/>
          <p14:tracePt t="31460" x="7246938" y="3116263"/>
          <p14:tracePt t="31466" x="7335838" y="3103563"/>
          <p14:tracePt t="31474" x="7410450" y="3090863"/>
          <p14:tracePt t="31481" x="7497763" y="3078163"/>
          <p14:tracePt t="31490" x="7561263" y="3065463"/>
          <p14:tracePt t="31497" x="7635875" y="3054350"/>
          <p14:tracePt t="31508" x="7710488" y="3041650"/>
          <p14:tracePt t="31513" x="7761288" y="3028950"/>
          <p14:tracePt t="31522" x="7797800" y="3028950"/>
          <p14:tracePt t="31529" x="7835900" y="3028950"/>
          <p14:tracePt t="31537" x="7897813" y="3028950"/>
          <p14:tracePt t="31546" x="7974013" y="3016250"/>
          <p14:tracePt t="31553" x="8035925" y="3016250"/>
          <p14:tracePt t="31562" x="8099425" y="3016250"/>
          <p14:tracePt t="31569" x="8174038" y="3016250"/>
          <p14:tracePt t="31577" x="8235950" y="3016250"/>
          <p14:tracePt t="31586" x="8312150" y="3016250"/>
          <p14:tracePt t="31593" x="8374063" y="3016250"/>
          <p14:tracePt t="31599" x="8448675" y="3016250"/>
          <p14:tracePt t="31608" x="8524875" y="3016250"/>
          <p14:tracePt t="31616" x="8612188" y="3016250"/>
          <p14:tracePt t="31624" x="8712200" y="3016250"/>
          <p14:tracePt t="31631" x="8786813" y="3003550"/>
          <p14:tracePt t="31640" x="8850313" y="2990850"/>
          <p14:tracePt t="31647" x="8912225" y="2978150"/>
          <p14:tracePt t="31658" x="8937625" y="2965450"/>
          <p14:tracePt t="31664" x="8963025" y="2952750"/>
          <p14:tracePt t="31672" x="8975725" y="2952750"/>
          <p14:tracePt t="31679" x="8986838" y="2941638"/>
          <p14:tracePt t="31687" x="8999538" y="2941638"/>
          <p14:tracePt t="31696" x="9012238" y="2941638"/>
          <p14:tracePt t="31703" x="9037638" y="2928938"/>
          <p14:tracePt t="31711" x="9050338" y="2928938"/>
          <p14:tracePt t="31719" x="9063038" y="2928938"/>
          <p14:tracePt t="31733" x="9075738" y="2928938"/>
          <p14:tracePt t="31741" x="9112250" y="2916238"/>
          <p14:tracePt t="31749" x="9150350" y="2903538"/>
          <p14:tracePt t="31758" x="9212263" y="2890838"/>
          <p14:tracePt t="31765" x="9288463" y="2890838"/>
          <p14:tracePt t="31773" x="9350375" y="2878138"/>
          <p14:tracePt t="31781" x="9424988" y="2865438"/>
          <p14:tracePt t="31789" x="9488488" y="2865438"/>
          <p14:tracePt t="31797" x="9563100" y="2865438"/>
          <p14:tracePt t="31807" x="9626600" y="2865438"/>
          <p14:tracePt t="31813" x="9701213" y="2865438"/>
          <p14:tracePt t="31821" x="9750425" y="2865438"/>
          <p14:tracePt t="31829" x="9801225" y="2865438"/>
          <p14:tracePt t="31837" x="9839325" y="2865438"/>
          <p14:tracePt t="31845" x="9901238" y="2865438"/>
          <p14:tracePt t="31853" x="9939338" y="2865438"/>
          <p14:tracePt t="31859" x="9988550" y="2852738"/>
          <p14:tracePt t="31867" x="10026650" y="2852738"/>
          <p14:tracePt t="31876" x="10075863" y="2852738"/>
          <p14:tracePt t="31883" x="10126663" y="2852738"/>
          <p14:tracePt t="31892" x="10188575" y="2840038"/>
          <p14:tracePt t="31899" x="10252075" y="2828925"/>
          <p14:tracePt t="31907" x="10326688" y="2816225"/>
          <p14:tracePt t="31916" x="10390188" y="2803525"/>
          <p14:tracePt t="31923" x="10452100" y="2790825"/>
          <p14:tracePt t="31931" x="10490200" y="2778125"/>
          <p14:tracePt t="31940" x="10526713" y="2778125"/>
          <p14:tracePt t="31958" x="10577513" y="2752725"/>
          <p14:tracePt t="31963" x="10590213" y="2740025"/>
          <p14:tracePt t="31979" x="10614025" y="2728913"/>
          <p14:tracePt t="31986" x="10626725" y="2728913"/>
          <p14:tracePt t="31993" x="10639425" y="2716213"/>
          <p14:tracePt t="32001" x="10677525" y="2703513"/>
          <p14:tracePt t="32017" x="10702925" y="2690813"/>
          <p14:tracePt t="32026" x="10726738" y="2665413"/>
          <p14:tracePt t="32034" x="10764838" y="2665413"/>
          <p14:tracePt t="32042" x="10790238" y="2652713"/>
          <p14:tracePt t="32049" x="10815638" y="2640013"/>
          <p14:tracePt t="32057" x="10828338" y="2640013"/>
          <p14:tracePt t="32065" x="10852150" y="2627313"/>
          <p14:tracePt t="32073" x="10864850" y="2616200"/>
          <p14:tracePt t="32081" x="10877550" y="2616200"/>
          <p14:tracePt t="32089" x="10890250" y="2603500"/>
          <p14:tracePt t="32106" x="10902950" y="2590800"/>
          <p14:tracePt t="32113" x="10915650" y="2578100"/>
          <p14:tracePt t="32127" x="10915650" y="2565400"/>
          <p14:tracePt t="32143" x="10928350" y="2565400"/>
          <p14:tracePt t="32151" x="10928350" y="2552700"/>
          <p14:tracePt t="32159" x="10939463" y="2540000"/>
          <p14:tracePt t="32167" x="10952163" y="2516188"/>
          <p14:tracePt t="32175" x="10964863" y="2478088"/>
          <p14:tracePt t="32183" x="10977563" y="2465388"/>
          <p14:tracePt t="32191" x="10990263" y="2439988"/>
          <p14:tracePt t="32199" x="10990263" y="2427288"/>
          <p14:tracePt t="32208" x="11015663" y="2403475"/>
          <p14:tracePt t="32216" x="11015663" y="2390775"/>
          <p14:tracePt t="32224" x="11028363" y="2378075"/>
          <p14:tracePt t="32231" x="11041063" y="2365375"/>
          <p14:tracePt t="32239" x="11041063" y="2352675"/>
          <p14:tracePt t="32247" x="11052175" y="2352675"/>
          <p14:tracePt t="32253" x="11052175" y="2339975"/>
          <p14:tracePt t="32261" x="11064875" y="2339975"/>
          <p14:tracePt t="32269" x="11064875" y="2327275"/>
          <p14:tracePt t="32277" x="11077575" y="2327275"/>
          <p14:tracePt t="32293" x="11077575" y="2314575"/>
          <p14:tracePt t="32301" x="11090275" y="2303463"/>
          <p14:tracePt t="32317" x="11102975" y="2303463"/>
          <p14:tracePt t="32326" x="11102975" y="2290763"/>
          <p14:tracePt t="32349" x="11115675" y="2290763"/>
          <p14:tracePt t="32358" x="11115675" y="2278063"/>
          <p14:tracePt t="32366" x="11128375" y="2278063"/>
          <p14:tracePt t="32373" x="11128375" y="2265363"/>
          <p14:tracePt t="32379" x="11141075" y="2252663"/>
          <p14:tracePt t="32388" x="11153775" y="2252663"/>
          <p14:tracePt t="32403" x="11164888" y="2239963"/>
          <p14:tracePt t="32642" x="11177588" y="2252663"/>
          <p14:tracePt t="32650" x="11190288" y="2265363"/>
          <p14:tracePt t="32657" x="11190288" y="2278063"/>
          <p14:tracePt t="32664" x="11202988" y="2303463"/>
          <p14:tracePt t="32673" x="11215688" y="2303463"/>
          <p14:tracePt t="32680" x="11215688" y="2314575"/>
          <p14:tracePt t="32696" x="11215688" y="2327275"/>
          <p14:tracePt t="32704" x="11215688" y="2339975"/>
          <p14:tracePt t="32719" x="11215688" y="2352675"/>
          <p14:tracePt t="32736" x="11215688" y="2365375"/>
          <p14:tracePt t="32751" x="11215688" y="2378075"/>
          <p14:tracePt t="32760" x="11215688" y="2390775"/>
          <p14:tracePt t="32776" x="11215688" y="2403475"/>
          <p14:tracePt t="32781" x="11228388" y="2403475"/>
          <p14:tracePt t="32789" x="11228388" y="2414588"/>
          <p14:tracePt t="32807" x="11228388" y="2427288"/>
          <p14:tracePt t="32813" x="11228388" y="2439988"/>
          <p14:tracePt t="32829" x="11228388" y="2452688"/>
          <p14:tracePt t="32839" x="11228388" y="2465388"/>
          <p14:tracePt t="32854" x="11228388" y="2478088"/>
          <p14:tracePt t="32861" x="11228388" y="2490788"/>
          <p14:tracePt t="32870" x="11228388" y="2516188"/>
          <p14:tracePt t="32877" x="11228388" y="2527300"/>
          <p14:tracePt t="32886" x="11228388" y="2552700"/>
          <p14:tracePt t="32893" x="11228388" y="2565400"/>
          <p14:tracePt t="32901" x="11228388" y="2590800"/>
          <p14:tracePt t="32910" x="11215688" y="2603500"/>
          <p14:tracePt t="32916" x="11215688" y="2616200"/>
          <p14:tracePt t="32924" x="11215688" y="2627313"/>
          <p14:tracePt t="32931" x="11215688" y="2640013"/>
          <p14:tracePt t="32939" x="11215688" y="2652713"/>
          <p14:tracePt t="32959" x="11215688" y="2678113"/>
          <p14:tracePt t="32963" x="11215688" y="2690813"/>
          <p14:tracePt t="32972" x="11215688" y="2703513"/>
          <p14:tracePt t="32979" x="11215688" y="2716213"/>
          <p14:tracePt t="32989" x="11228388" y="2740025"/>
          <p14:tracePt t="32996" x="11228388" y="2752725"/>
          <p14:tracePt t="33004" x="11241088" y="2778125"/>
          <p14:tracePt t="33011" x="11241088" y="2803525"/>
          <p14:tracePt t="33020" x="11241088" y="2816225"/>
          <p14:tracePt t="33027" x="11253788" y="2852738"/>
          <p14:tracePt t="33036" x="11253788" y="2878138"/>
          <p14:tracePt t="33043" x="11253788" y="2903538"/>
          <p14:tracePt t="33050" x="11253788" y="2916238"/>
          <p14:tracePt t="33058" x="11266488" y="2941638"/>
          <p14:tracePt t="33066" x="11266488" y="2952750"/>
          <p14:tracePt t="33074" x="11266488" y="2978150"/>
          <p14:tracePt t="33081" x="11266488" y="3003550"/>
          <p14:tracePt t="33089" x="11266488" y="3016250"/>
          <p14:tracePt t="33097" x="11266488" y="3041650"/>
          <p14:tracePt t="33106" x="11266488" y="3054350"/>
          <p14:tracePt t="33113" x="11277600" y="3065463"/>
          <p14:tracePt t="33122" x="11277600" y="3090863"/>
          <p14:tracePt t="33129" x="11277600" y="3103563"/>
          <p14:tracePt t="33139" x="11290300" y="3128963"/>
          <p14:tracePt t="33146" x="11290300" y="3154363"/>
          <p14:tracePt t="33154" x="11290300" y="3178175"/>
          <p14:tracePt t="33161" x="11303000" y="3203575"/>
          <p14:tracePt t="33170" x="11303000" y="3228975"/>
          <p14:tracePt t="33176" x="11315700" y="3254375"/>
          <p14:tracePt t="33183" x="11315700" y="3278188"/>
          <p14:tracePt t="33191" x="11315700" y="3303588"/>
          <p14:tracePt t="33199" x="11315700" y="3341688"/>
          <p14:tracePt t="33208" x="11315700" y="3367088"/>
          <p14:tracePt t="33216" x="11328400" y="3390900"/>
          <p14:tracePt t="33224" x="11341100" y="3416300"/>
          <p14:tracePt t="33231" x="11353800" y="3441700"/>
          <p14:tracePt t="33240" x="11353800" y="3467100"/>
          <p14:tracePt t="33247" x="11353800" y="3490913"/>
          <p14:tracePt t="33256" x="11353800" y="3516313"/>
          <p14:tracePt t="33263" x="11353800" y="3529013"/>
          <p14:tracePt t="33272" x="11353800" y="3541713"/>
          <p14:tracePt t="33279" x="11366500" y="3567113"/>
          <p14:tracePt t="33290" x="11366500" y="3579813"/>
          <p14:tracePt t="33295" x="11366500" y="3590925"/>
          <p14:tracePt t="33301" x="11377613" y="3603625"/>
          <p14:tracePt t="33309" x="11377613" y="3616325"/>
          <p14:tracePt t="33317" x="11377613" y="3629025"/>
          <p14:tracePt t="33326" x="11377613" y="3654425"/>
          <p14:tracePt t="33333" x="11377613" y="3667125"/>
          <p14:tracePt t="33341" x="11377613" y="3692525"/>
          <p14:tracePt t="33349" x="11377613" y="3716338"/>
          <p14:tracePt t="33358" x="11377613" y="3741738"/>
          <p14:tracePt t="33366" x="11377613" y="3767138"/>
          <p14:tracePt t="33373" x="11377613" y="3792538"/>
          <p14:tracePt t="33381" x="11377613" y="3803650"/>
          <p14:tracePt t="33390" x="11377613" y="3829050"/>
          <p14:tracePt t="33397" x="11377613" y="3854450"/>
          <p14:tracePt t="33406" x="11377613" y="3867150"/>
          <p14:tracePt t="33413" x="11377613" y="3879850"/>
          <p14:tracePt t="33422" x="11377613" y="3892550"/>
          <p14:tracePt t="33429" x="11377613" y="3916363"/>
          <p14:tracePt t="33436" x="11390313" y="3929063"/>
          <p14:tracePt t="33443" x="11390313" y="3941763"/>
          <p14:tracePt t="33451" x="11390313" y="3954463"/>
          <p14:tracePt t="33459" x="11403013" y="3954463"/>
          <p14:tracePt t="33467" x="11403013" y="3979863"/>
          <p14:tracePt t="33476" x="11415713" y="3979863"/>
          <p14:tracePt t="33483" x="11415713" y="3992563"/>
          <p14:tracePt t="33491" x="11415713" y="4005263"/>
          <p14:tracePt t="33499" x="11415713" y="4029075"/>
          <p14:tracePt t="33516" x="11415713" y="4054475"/>
          <p14:tracePt t="33523" x="11415713" y="4092575"/>
          <p14:tracePt t="33531" x="11415713" y="4117975"/>
          <p14:tracePt t="33540" x="11415713" y="4129088"/>
          <p14:tracePt t="33547" x="11415713" y="4154488"/>
          <p14:tracePt t="33556" x="11415713" y="4167188"/>
          <p14:tracePt t="33561" x="11415713" y="4192588"/>
          <p14:tracePt t="33570" x="11415713" y="4205288"/>
          <p14:tracePt t="33577" x="11415713" y="4217988"/>
          <p14:tracePt t="33586" x="11415713" y="4230688"/>
          <p14:tracePt t="33593" x="11415713" y="4254500"/>
          <p14:tracePt t="33601" x="11415713" y="4279900"/>
          <p14:tracePt t="33609" x="11415713" y="4292600"/>
          <p14:tracePt t="33617" x="11415713" y="4318000"/>
          <p14:tracePt t="33626" x="11428413" y="4341813"/>
          <p14:tracePt t="33633" x="11428413" y="4354513"/>
          <p14:tracePt t="33641" x="11441113" y="4367213"/>
          <p14:tracePt t="33649" x="11441113" y="4405313"/>
          <p14:tracePt t="33658" x="11453813" y="4418013"/>
          <p14:tracePt t="33666" x="11453813" y="4430713"/>
          <p14:tracePt t="33674" x="11466513" y="4443413"/>
          <p14:tracePt t="33689" x="11466513" y="4467225"/>
          <p14:tracePt t="33705" x="11466513" y="4479925"/>
          <p14:tracePt t="33711" x="11466513" y="4492625"/>
          <p14:tracePt t="33720" x="11466513" y="4505325"/>
          <p14:tracePt t="33727" x="11466513" y="4518025"/>
          <p14:tracePt t="33736" x="11466513" y="4530725"/>
          <p14:tracePt t="33743" x="11466513" y="4543425"/>
          <p14:tracePt t="33751" x="11466513" y="4554538"/>
          <p14:tracePt t="33759" x="11466513" y="4579938"/>
          <p14:tracePt t="33776" x="11466513" y="4592638"/>
          <p14:tracePt t="33791" x="11466513" y="4605338"/>
          <p14:tracePt t="33799" x="11466513" y="4618038"/>
          <p14:tracePt t="33808" x="11466513" y="4630738"/>
          <p14:tracePt t="33816" x="11466513" y="4643438"/>
          <p14:tracePt t="33823" x="11466513" y="4656138"/>
          <p14:tracePt t="33829" x="11453813" y="4667250"/>
          <p14:tracePt t="33839" x="11453813" y="4679950"/>
          <p14:tracePt t="33846" x="11453813" y="4692650"/>
          <p14:tracePt t="33861" x="11453813" y="4705350"/>
          <p14:tracePt t="33870" x="11453813" y="4718050"/>
          <p14:tracePt t="33887" x="11453813" y="4730750"/>
          <p14:tracePt t="33901" x="11453813" y="4743450"/>
          <p14:tracePt t="33933" x="11453813" y="4756150"/>
          <p14:tracePt t="33956" x="11453813" y="4768850"/>
          <p14:tracePt t="34344" x="11441113" y="4768850"/>
          <p14:tracePt t="34352" x="11441113" y="4779963"/>
          <p14:tracePt t="34358" x="11428413" y="4779963"/>
          <p14:tracePt t="34366" x="11415713" y="4779963"/>
          <p14:tracePt t="34374" x="11403013" y="4779963"/>
          <p14:tracePt t="34382" x="11366500" y="4779963"/>
          <p14:tracePt t="34390" x="11341100" y="4779963"/>
          <p14:tracePt t="34398" x="11315700" y="4779963"/>
          <p14:tracePt t="34406" x="11290300" y="4779963"/>
          <p14:tracePt t="34414" x="11266488" y="4779963"/>
          <p14:tracePt t="34422" x="11253788" y="4779963"/>
          <p14:tracePt t="34439" x="11241088" y="4779963"/>
          <p14:tracePt t="34487" x="11202988" y="4779963"/>
          <p14:tracePt t="34492" x="11177588" y="4779963"/>
          <p14:tracePt t="34500" x="11128375" y="4792663"/>
          <p14:tracePt t="34508" x="11064875" y="4805363"/>
          <p14:tracePt t="34516" x="11002963" y="4818063"/>
          <p14:tracePt t="34524" x="10939463" y="4818063"/>
          <p14:tracePt t="34532" x="10852150" y="4818063"/>
          <p14:tracePt t="34540" x="10764838" y="4818063"/>
          <p14:tracePt t="34548" x="10690225" y="4818063"/>
          <p14:tracePt t="34556" x="10602913" y="4818063"/>
          <p14:tracePt t="34564" x="10526713" y="4830763"/>
          <p14:tracePt t="34572" x="10464800" y="4843463"/>
          <p14:tracePt t="34580" x="10390188" y="4879975"/>
          <p14:tracePt t="34588" x="10326688" y="4918075"/>
          <p14:tracePt t="34596" x="10264775" y="4943475"/>
          <p14:tracePt t="34606" x="10226675" y="4992688"/>
          <p14:tracePt t="34610" x="10152063" y="5043488"/>
          <p14:tracePt t="34618" x="10088563" y="5092700"/>
          <p14:tracePt t="34626" x="10026650" y="5130800"/>
          <p14:tracePt t="34634" x="9952038" y="5205413"/>
          <p14:tracePt t="34642" x="9875838" y="5256213"/>
          <p14:tracePt t="34650" x="9801225" y="5305425"/>
          <p14:tracePt t="34658" x="9739313" y="5343525"/>
          <p14:tracePt t="34666" x="9688513" y="5394325"/>
          <p14:tracePt t="34675" x="9613900" y="5443538"/>
          <p14:tracePt t="34682" x="9563100" y="5468938"/>
          <p14:tracePt t="34691" x="9525000" y="5507038"/>
          <p14:tracePt t="34698" x="9488488" y="5518150"/>
          <p14:tracePt t="34707" x="9463088" y="5530850"/>
          <p14:tracePt t="34716" x="9437688" y="5543550"/>
          <p14:tracePt t="34722" x="9413875" y="5543550"/>
          <p14:tracePt t="34730" x="9388475" y="5543550"/>
          <p14:tracePt t="34739" x="9363075" y="5543550"/>
          <p14:tracePt t="34746" x="9350375" y="5543550"/>
          <p14:tracePt t="34753" x="9337675" y="5543550"/>
          <p14:tracePt t="35226" x="9337675" y="5530850"/>
          <p14:tracePt t="35234" x="9301163" y="5518150"/>
          <p14:tracePt t="35242" x="9263063" y="5518150"/>
          <p14:tracePt t="35250" x="9237663" y="5507038"/>
          <p14:tracePt t="35258" x="9199563" y="5507038"/>
          <p14:tracePt t="35267" x="9175750" y="5507038"/>
          <p14:tracePt t="35274" x="9124950" y="5507038"/>
          <p14:tracePt t="35280" x="9050338" y="5507038"/>
          <p14:tracePt t="35288" x="8986838" y="5507038"/>
          <p14:tracePt t="35296" x="8912225" y="5518150"/>
          <p14:tracePt t="35303" x="8863013" y="5518150"/>
          <p14:tracePt t="35311" x="8824913" y="5518150"/>
          <p14:tracePt t="35319" x="8786813" y="5518150"/>
          <p14:tracePt t="35327" x="8763000" y="5530850"/>
          <p14:tracePt t="35337" x="8737600" y="5530850"/>
          <p14:tracePt t="35343" x="8724900" y="5530850"/>
          <p14:tracePt t="35351" x="8699500" y="5543550"/>
          <p14:tracePt t="35359" x="8686800" y="5543550"/>
          <p14:tracePt t="35367" x="8661400" y="5543550"/>
          <p14:tracePt t="35376" x="8650288" y="5556250"/>
          <p14:tracePt t="35383" x="8624888" y="5556250"/>
          <p14:tracePt t="35391" x="8586788" y="5568950"/>
          <p14:tracePt t="35399" x="8548688" y="5581650"/>
          <p14:tracePt t="35405" x="8512175" y="5581650"/>
          <p14:tracePt t="35413" x="8474075" y="5594350"/>
          <p14:tracePt t="35421" x="8435975" y="5594350"/>
          <p14:tracePt t="35429" x="8399463" y="5594350"/>
          <p14:tracePt t="35438" x="8386763" y="5594350"/>
          <p14:tracePt t="35446" x="8374063" y="5594350"/>
          <p14:tracePt t="35453" x="8361363" y="5594350"/>
          <p14:tracePt t="35580" x="8348663" y="5594350"/>
          <p14:tracePt t="35604" x="8335963" y="5594350"/>
          <p14:tracePt t="35637" x="8324850" y="5594350"/>
          <p14:tracePt t="36298" x="8312150" y="5594350"/>
          <p14:tracePt t="36306" x="8286750" y="5594350"/>
          <p14:tracePt t="36314" x="8261350" y="5594350"/>
          <p14:tracePt t="36322" x="8223250" y="5594350"/>
          <p14:tracePt t="36328" x="8199438" y="5607050"/>
          <p14:tracePt t="36338" x="8161338" y="5619750"/>
          <p14:tracePt t="36344" x="8123238" y="5630863"/>
          <p14:tracePt t="36353" x="8061325" y="5630863"/>
          <p14:tracePt t="36360" x="7961313" y="5630863"/>
          <p14:tracePt t="36370" x="7848600" y="5630863"/>
          <p14:tracePt t="36376" x="7773988" y="5619750"/>
          <p14:tracePt t="36386" x="7697788" y="5619750"/>
          <p14:tracePt t="36392" x="7635875" y="5619750"/>
          <p14:tracePt t="36400" x="7597775" y="5607050"/>
          <p14:tracePt t="36408" x="7561263" y="5607050"/>
          <p14:tracePt t="36416" x="7523163" y="5594350"/>
          <p14:tracePt t="36423" x="7472363" y="5581650"/>
          <p14:tracePt t="36431" x="7448550" y="5581650"/>
          <p14:tracePt t="36439" x="7423150" y="5581650"/>
          <p14:tracePt t="36447" x="7385050" y="5581650"/>
          <p14:tracePt t="36456" x="7348538" y="5581650"/>
          <p14:tracePt t="36461" x="7310438" y="5568950"/>
          <p14:tracePt t="36469" x="7272338" y="5568950"/>
          <p14:tracePt t="36477" x="7235825" y="5556250"/>
          <p14:tracePt t="36486" x="7197725" y="5543550"/>
          <p14:tracePt t="36493" x="7123113" y="5530850"/>
          <p14:tracePt t="36502" x="7059613" y="5518150"/>
          <p14:tracePt t="36509" x="6972300" y="5507038"/>
          <p14:tracePt t="36519" x="6872288" y="5494338"/>
          <p14:tracePt t="36526" x="6772275" y="5481638"/>
          <p14:tracePt t="36534" x="6659563" y="5468938"/>
          <p14:tracePt t="36541" x="6559550" y="5456238"/>
          <p14:tracePt t="36550" x="6472238" y="5443538"/>
          <p14:tracePt t="36557" x="6383338" y="5430838"/>
          <p14:tracePt t="36566" x="6321425" y="5418138"/>
          <p14:tracePt t="36573" x="6246813" y="5418138"/>
          <p14:tracePt t="36581" x="6170613" y="5394325"/>
          <p14:tracePt t="36588" x="6108700" y="5381625"/>
          <p14:tracePt t="36596" x="6057900" y="5368925"/>
          <p14:tracePt t="36603" x="5983288" y="5356225"/>
          <p14:tracePt t="36611" x="5908675" y="5343525"/>
          <p14:tracePt t="36619" x="5845175" y="5343525"/>
          <p14:tracePt t="36627" x="5745163" y="5330825"/>
          <p14:tracePt t="36635" x="5645150" y="5318125"/>
          <p14:tracePt t="36643" x="5557838" y="5305425"/>
          <p14:tracePt t="36651" x="5457825" y="5294313"/>
          <p14:tracePt t="36659" x="5332413" y="5281613"/>
          <p14:tracePt t="36668" x="5245100" y="5268913"/>
          <p14:tracePt t="36676" x="5145088" y="5256213"/>
          <p14:tracePt t="36685" x="5045075" y="5243513"/>
          <p14:tracePt t="36691" x="4945063" y="5230813"/>
          <p14:tracePt t="36699" x="4843463" y="5218113"/>
          <p14:tracePt t="36707" x="4768850" y="5205413"/>
          <p14:tracePt t="36715" x="4694238" y="5194300"/>
          <p14:tracePt t="36723" x="4643438" y="5181600"/>
          <p14:tracePt t="36729" x="4568825" y="5168900"/>
          <p14:tracePt t="36738" x="4506913" y="5143500"/>
          <p14:tracePt t="36746" x="4443413" y="5130800"/>
          <p14:tracePt t="36753" x="4394200" y="5118100"/>
          <p14:tracePt t="36761" x="4356100" y="5118100"/>
          <p14:tracePt t="36770" x="4318000" y="5105400"/>
          <p14:tracePt t="36777" x="4294188" y="5092700"/>
          <p14:tracePt t="36786" x="4243388" y="5081588"/>
          <p14:tracePt t="36793" x="4205288" y="5081588"/>
          <p14:tracePt t="36801" x="4168775" y="5056188"/>
          <p14:tracePt t="36809" x="4130675" y="5043488"/>
          <p14:tracePt t="36818" x="4092575" y="5030788"/>
          <p14:tracePt t="36826" x="4056063" y="5030788"/>
          <p14:tracePt t="36835" x="4017963" y="5018088"/>
          <p14:tracePt t="36841" x="3979863" y="5005388"/>
          <p14:tracePt t="36850" x="3943350" y="4992688"/>
          <p14:tracePt t="36855" x="3917950" y="4992688"/>
          <p14:tracePt t="36863" x="3892550" y="4981575"/>
          <p14:tracePt t="36871" x="3879850" y="4968875"/>
          <p14:tracePt t="36879" x="3867150" y="4968875"/>
          <p14:tracePt t="36887" x="3867150" y="4956175"/>
          <p14:tracePt t="36896" x="3843338" y="4956175"/>
          <p14:tracePt t="36903" x="3830638" y="4943475"/>
          <p14:tracePt t="36911" x="3817938" y="4930775"/>
          <p14:tracePt t="36920" x="3805238" y="4930775"/>
          <p14:tracePt t="36927" x="3792538" y="4918075"/>
          <p14:tracePt t="36936" x="3779838" y="4918075"/>
          <p14:tracePt t="36943" x="3767138" y="4905375"/>
          <p14:tracePt t="36953" x="3756025" y="4905375"/>
          <p14:tracePt t="36968" x="3743325" y="4905375"/>
          <p14:tracePt t="36976" x="3730625" y="4892675"/>
          <p14:tracePt t="36981" x="3717925" y="4892675"/>
          <p14:tracePt t="36989" x="3705225" y="4892675"/>
          <p14:tracePt t="37005" x="3692525" y="4879975"/>
          <p14:tracePt t="37013" x="3692525" y="4868863"/>
          <p14:tracePt t="37022" x="3679825" y="4868863"/>
          <p14:tracePt t="37029" x="3667125" y="4856163"/>
          <p14:tracePt t="37046" x="3654425" y="4843463"/>
          <p14:tracePt t="37061" x="3643313" y="4830763"/>
          <p14:tracePt t="37077" x="3630613" y="4818063"/>
          <p14:tracePt t="37085" x="3617913" y="4818063"/>
          <p14:tracePt t="37101" x="3605213" y="4818063"/>
          <p14:tracePt t="37109" x="3592513" y="4818063"/>
          <p14:tracePt t="37118" x="3579813" y="4818063"/>
          <p14:tracePt t="37123" x="3567113" y="4818063"/>
          <p14:tracePt t="37131" x="3554413" y="4805363"/>
          <p14:tracePt t="37139" x="3541713" y="4805363"/>
          <p14:tracePt t="37156" x="3530600" y="4805363"/>
          <p14:tracePt t="37244" x="3517900" y="4805363"/>
          <p14:tracePt t="37258" x="3505200" y="4805363"/>
          <p14:tracePt t="37268" x="3492500" y="4805363"/>
          <p14:tracePt t="37282" x="3479800" y="4792663"/>
          <p14:tracePt t="37298" x="3467100" y="4792663"/>
          <p14:tracePt t="37314" x="3454400" y="4779963"/>
          <p14:tracePt t="37322" x="3441700" y="4779963"/>
          <p14:tracePt t="37339" x="3441700" y="4768850"/>
          <p14:tracePt t="37347" x="3429000" y="4768850"/>
          <p14:tracePt t="37370" x="3417888" y="4768850"/>
          <p14:tracePt t="37387" x="3405188" y="4768850"/>
          <p14:tracePt t="37402" x="3392488" y="4768850"/>
          <p14:tracePt t="37408" x="3392488" y="4756150"/>
          <p14:tracePt t="37432" x="3379788" y="4756150"/>
          <p14:tracePt t="37448" x="3367088" y="4756150"/>
          <p14:tracePt t="37467" x="3354388" y="4756150"/>
          <p14:tracePt t="37472" x="3341688" y="4756150"/>
          <p14:tracePt t="37489" x="3341688" y="4743450"/>
          <p14:tracePt t="37497" x="3328988" y="4743450"/>
          <p14:tracePt t="37614" x="3328988" y="4730750"/>
          <p14:tracePt t="37630" x="3328988" y="4718050"/>
          <p14:tracePt t="37660" x="3328988" y="4705350"/>
          <p14:tracePt t="37764" x="3328988" y="4692650"/>
          <p14:tracePt t="37772" x="3328988" y="4679950"/>
          <p14:tracePt t="37787" x="3328988" y="4667250"/>
          <p14:tracePt t="37890" x="3305175" y="4692650"/>
          <p14:tracePt t="37898" x="3292475" y="4705350"/>
          <p14:tracePt t="37904" x="3279775" y="4718050"/>
          <p14:tracePt t="39260" x="3292475" y="4718050"/>
          <p14:tracePt t="39268" x="3317875" y="4718050"/>
          <p14:tracePt t="39277" x="3328988" y="4718050"/>
          <p14:tracePt t="39283" x="3354388" y="4705350"/>
          <p14:tracePt t="39291" x="3379788" y="4705350"/>
          <p14:tracePt t="39300" x="3392488" y="4705350"/>
          <p14:tracePt t="39307" x="3405188" y="4705350"/>
          <p14:tracePt t="39316" x="3429000" y="4705350"/>
          <p14:tracePt t="39323" x="3429000" y="4718050"/>
          <p14:tracePt t="39334" x="3441700" y="4718050"/>
          <p14:tracePt t="39339" x="3441700" y="4730750"/>
          <p14:tracePt t="39355" x="3454400" y="4730750"/>
          <p14:tracePt t="39363" x="3454400" y="4743450"/>
          <p14:tracePt t="39377" x="3467100" y="4756150"/>
          <p14:tracePt t="39386" x="3479800" y="4756150"/>
          <p14:tracePt t="39393" x="3492500" y="4756150"/>
          <p14:tracePt t="39401" x="3517900" y="4756150"/>
          <p14:tracePt t="39409" x="3541713" y="4756150"/>
          <p14:tracePt t="39417" x="3567113" y="4756150"/>
          <p14:tracePt t="39425" x="3592513" y="4756150"/>
          <p14:tracePt t="39433" x="3617913" y="4756150"/>
          <p14:tracePt t="39441" x="3643313" y="4756150"/>
          <p14:tracePt t="39450" x="3667125" y="4756150"/>
          <p14:tracePt t="39457" x="3667125" y="4743450"/>
          <p14:tracePt t="39466" x="3692525" y="4743450"/>
          <p14:tracePt t="39482" x="3705225" y="4743450"/>
          <p14:tracePt t="39489" x="3705225" y="4730750"/>
          <p14:tracePt t="39496" x="3717925" y="4718050"/>
          <p14:tracePt t="39503" x="3730625" y="4718050"/>
          <p14:tracePt t="39511" x="3743325" y="4718050"/>
          <p14:tracePt t="39519" x="3779838" y="4705350"/>
          <p14:tracePt t="39527" x="3805238" y="4705350"/>
          <p14:tracePt t="39536" x="3830638" y="4705350"/>
          <p14:tracePt t="39543" x="3867150" y="4705350"/>
          <p14:tracePt t="39551" x="3892550" y="4705350"/>
          <p14:tracePt t="39559" x="3930650" y="4705350"/>
          <p14:tracePt t="39568" x="3968750" y="4705350"/>
          <p14:tracePt t="39576" x="4005263" y="4705350"/>
          <p14:tracePt t="39583" x="4043363" y="4705350"/>
          <p14:tracePt t="39591" x="4081463" y="4705350"/>
          <p14:tracePt t="39599" x="4105275" y="4705350"/>
          <p14:tracePt t="39607" x="4143375" y="4705350"/>
          <p14:tracePt t="39616" x="4168775" y="4705350"/>
          <p14:tracePt t="39623" x="4205288" y="4705350"/>
          <p14:tracePt t="39629" x="4217988" y="4705350"/>
          <p14:tracePt t="39637" x="4230688" y="4705350"/>
          <p14:tracePt t="39646" x="4243388" y="4718050"/>
          <p14:tracePt t="39653" x="4256088" y="4718050"/>
          <p14:tracePt t="39661" x="4268788" y="4718050"/>
          <p14:tracePt t="39726" x="4281488" y="4705350"/>
          <p14:tracePt t="39741" x="4294188" y="4705350"/>
          <p14:tracePt t="39757" x="4305300" y="4705350"/>
          <p14:tracePt t="39763" x="4318000" y="4705350"/>
          <p14:tracePt t="39819" x="4330700" y="4692650"/>
          <p14:tracePt t="39843" x="4356100" y="4692650"/>
          <p14:tracePt t="39851" x="4368800" y="4692650"/>
          <p14:tracePt t="39859" x="4394200" y="4692650"/>
          <p14:tracePt t="39869" x="4406900" y="4692650"/>
          <p14:tracePt t="39876" x="4430713" y="4692650"/>
          <p14:tracePt t="39884" x="4443413" y="4692650"/>
          <p14:tracePt t="39889" x="4456113" y="4692650"/>
          <p14:tracePt t="39899" x="4468813" y="4692650"/>
          <p14:tracePt t="40010" x="4481513" y="4692650"/>
          <p14:tracePt t="40040" x="4494213" y="4692650"/>
          <p14:tracePt t="40056" x="4506913" y="4692650"/>
          <p14:tracePt t="40096" x="4518025" y="4692650"/>
          <p14:tracePt t="40127" x="4530725" y="4692650"/>
          <p14:tracePt t="40262" x="4530725" y="4679950"/>
          <p14:tracePt t="40278" x="4543425" y="4679950"/>
          <p14:tracePt t="40615" x="4556125" y="4679950"/>
          <p14:tracePt t="40623" x="4568825" y="4679950"/>
          <p14:tracePt t="41388" x="4606925" y="4679950"/>
          <p14:tracePt t="41398" x="4630738" y="4679950"/>
          <p14:tracePt t="41404" x="4656138" y="4679950"/>
          <p14:tracePt t="41413" x="4681538" y="4679950"/>
          <p14:tracePt t="41420" x="4706938" y="4679950"/>
          <p14:tracePt t="41427" x="4732338" y="4679950"/>
          <p14:tracePt t="41435" x="4768850" y="4679950"/>
          <p14:tracePt t="41443" x="4794250" y="4679950"/>
          <p14:tracePt t="41451" x="4794250" y="4667250"/>
          <p14:tracePt t="41459" x="4806950" y="4667250"/>
          <p14:tracePt t="41554" x="4781550" y="4667250"/>
          <p14:tracePt t="41562" x="4756150" y="4667250"/>
          <p14:tracePt t="41570" x="4719638" y="4667250"/>
          <p14:tracePt t="41578" x="4694238" y="4667250"/>
          <p14:tracePt t="41587" x="4668838" y="4667250"/>
          <p14:tracePt t="41593" x="4643438" y="4667250"/>
          <p14:tracePt t="41601" x="4619625" y="4667250"/>
          <p14:tracePt t="41609" x="4619625" y="4656138"/>
          <p14:tracePt t="41616" x="4606925" y="4656138"/>
          <p14:tracePt t="41671" x="4606925" y="4643438"/>
          <p14:tracePt t="41680" x="4619625" y="4643438"/>
          <p14:tracePt t="41687" x="4630738" y="4643438"/>
          <p14:tracePt t="41789" x="4619625" y="4643438"/>
          <p14:tracePt t="41797" x="4606925" y="4643438"/>
          <p14:tracePt t="41805" x="4581525" y="4630738"/>
          <p14:tracePt t="41813" x="4556125" y="4630738"/>
          <p14:tracePt t="41821" x="4543425" y="4618038"/>
          <p14:tracePt t="41837" x="4530725" y="4618038"/>
          <p14:tracePt t="41891" x="4530725" y="4605338"/>
          <p14:tracePt t="41899" x="4543425" y="4605338"/>
          <p14:tracePt t="41988" x="4543425" y="4592638"/>
          <p14:tracePt t="41998" x="4530725" y="4592638"/>
          <p14:tracePt t="42009" x="4518025" y="4592638"/>
          <p14:tracePt t="42026" x="4506913" y="4592638"/>
          <p14:tracePt t="42650" x="4518025" y="4605338"/>
          <p14:tracePt t="42666" x="4518025" y="4618038"/>
          <p14:tracePt t="42672" x="4530725" y="4630738"/>
          <p14:tracePt t="42688" x="4543425" y="4630738"/>
          <p14:tracePt t="42697" x="4543425" y="4643438"/>
          <p14:tracePt t="42712" x="4556125" y="4656138"/>
          <p14:tracePt t="42719" x="4568825" y="4656138"/>
          <p14:tracePt t="42736" x="4581525" y="4656138"/>
          <p14:tracePt t="42838" x="4581525" y="4667250"/>
          <p14:tracePt t="42847" x="4594225" y="4679950"/>
          <p14:tracePt t="43170" x="4606925" y="4679950"/>
          <p14:tracePt t="43194" x="4630738" y="4679950"/>
          <p14:tracePt t="43208" x="4643438" y="4679950"/>
          <p14:tracePt t="43382" x="4656138" y="4667250"/>
          <p14:tracePt t="43398" x="4668838" y="4667250"/>
          <p14:tracePt t="43414" x="4681538" y="4656138"/>
          <p14:tracePt t="43429" x="4694238" y="4656138"/>
          <p14:tracePt t="43453" x="4706938" y="4656138"/>
          <p14:tracePt t="43461" x="4719638" y="4656138"/>
          <p14:tracePt t="43476" x="4732338" y="4656138"/>
          <p14:tracePt t="43491" x="4743450" y="4656138"/>
          <p14:tracePt t="43499" x="4756150" y="4656138"/>
          <p14:tracePt t="43507" x="4768850" y="4656138"/>
          <p14:tracePt t="43523" x="4781550" y="4656138"/>
          <p14:tracePt t="43539" x="4794250" y="4656138"/>
          <p14:tracePt t="43547" x="4819650" y="4656138"/>
          <p14:tracePt t="43563" x="4843463" y="4656138"/>
          <p14:tracePt t="43579" x="4856163" y="4643438"/>
          <p14:tracePt t="43596" x="4868863" y="4643438"/>
          <p14:tracePt t="43674" x="4843463" y="4643438"/>
          <p14:tracePt t="43682" x="4806950" y="4643438"/>
          <p14:tracePt t="43690" x="4743450" y="4643438"/>
          <p14:tracePt t="43698" x="4668838" y="4656138"/>
          <p14:tracePt t="43706" x="4606925" y="4656138"/>
          <p14:tracePt t="43714" x="4530725" y="4656138"/>
          <p14:tracePt t="43721" x="4481513" y="4643438"/>
          <p14:tracePt t="43729" x="4443413" y="4618038"/>
          <p14:tracePt t="43737" x="4406900" y="4605338"/>
          <p14:tracePt t="43800" x="4418013" y="4605338"/>
          <p14:tracePt t="43808" x="4443413" y="4605338"/>
          <p14:tracePt t="43816" x="4481513" y="4605338"/>
          <p14:tracePt t="43824" x="4494213" y="4618038"/>
          <p14:tracePt t="43831" x="4506913" y="4618038"/>
          <p14:tracePt t="43840" x="4518025" y="4630738"/>
          <p14:tracePt t="43856" x="4530725" y="4630738"/>
          <p14:tracePt t="43862" x="4543425" y="4630738"/>
          <p14:tracePt t="43958" x="4530725" y="4643438"/>
          <p14:tracePt t="43966" x="4518025" y="4656138"/>
          <p14:tracePt t="43974" x="4506913" y="4656138"/>
          <p14:tracePt t="43981" x="4481513" y="4656138"/>
          <p14:tracePt t="43996" x="4468813" y="4667250"/>
          <p14:tracePt t="44398" x="4481513" y="4667250"/>
          <p14:tracePt t="44556" x="4494213" y="4656138"/>
          <p14:tracePt t="44572" x="4494213" y="4643438"/>
          <p14:tracePt t="44880" x="4506913" y="4643438"/>
          <p14:tracePt t="44896" x="4530725" y="4643438"/>
          <p14:tracePt t="44904" x="4568825" y="4643438"/>
          <p14:tracePt t="45282" x="4581525" y="4643438"/>
          <p14:tracePt t="45360" x="4594225" y="4643438"/>
          <p14:tracePt t="45463" x="4606925" y="4643438"/>
          <p14:tracePt t="45477" x="4619625" y="4643438"/>
          <p14:tracePt t="45486" x="4630738" y="4643438"/>
          <p14:tracePt t="45582" x="4619625" y="4656138"/>
          <p14:tracePt t="45596" x="4606925" y="4656138"/>
          <p14:tracePt t="45676" x="4619625" y="4656138"/>
          <p14:tracePt t="45684" x="4630738" y="4656138"/>
          <p14:tracePt t="45700" x="4643438" y="4656138"/>
          <p14:tracePt t="45834" x="4630738" y="4667250"/>
          <p14:tracePt t="45843" x="4619625" y="4667250"/>
          <p14:tracePt t="45864" x="4619625" y="4679950"/>
          <p14:tracePt t="45888" x="4619625" y="4692650"/>
          <p14:tracePt t="45896" x="4619625" y="4705350"/>
          <p14:tracePt t="45920" x="4619625" y="4718050"/>
          <p14:tracePt t="46006" x="4630738" y="4718050"/>
          <p14:tracePt t="46022" x="4643438" y="4718050"/>
          <p14:tracePt t="46030" x="4643438" y="4705350"/>
          <p14:tracePt t="46038" x="4643438" y="4692650"/>
          <p14:tracePt t="46054" x="4643438" y="4679950"/>
          <p14:tracePt t="46070" x="4643438" y="4667250"/>
          <p14:tracePt t="46086" x="4630738" y="4656138"/>
          <p14:tracePt t="46093" x="4619625" y="4643438"/>
          <p14:tracePt t="46110" x="4606925" y="4643438"/>
          <p14:tracePt t="46117" x="4606925" y="4630738"/>
          <p14:tracePt t="46677" x="4606925" y="4618038"/>
          <p14:tracePt t="46684" x="4619625" y="4618038"/>
          <p14:tracePt t="46693" x="4630738" y="4605338"/>
          <p14:tracePt t="46700" x="4630738" y="4592638"/>
          <p14:tracePt t="46710" x="4643438" y="4592638"/>
          <p14:tracePt t="46778" x="4643438" y="4605338"/>
          <p14:tracePt t="46794" x="4630738" y="4618038"/>
          <p14:tracePt t="46802" x="4619625" y="4618038"/>
          <p14:tracePt t="46874" x="4630738" y="4618038"/>
          <p14:tracePt t="46890" x="4643438" y="4618038"/>
          <p14:tracePt t="46976" x="4643438" y="4630738"/>
          <p14:tracePt t="48056" x="4630738" y="4630738"/>
          <p14:tracePt t="48064" x="4619625" y="4630738"/>
          <p14:tracePt t="48072" x="4619625" y="4643438"/>
          <p14:tracePt t="48102" x="4606925" y="4656138"/>
          <p14:tracePt t="48110" x="4606925" y="4667250"/>
          <p14:tracePt t="48118" x="4594225" y="4667250"/>
          <p14:tracePt t="48126" x="4581525" y="4679950"/>
          <p14:tracePt t="48133" x="4568825" y="4692650"/>
          <p14:tracePt t="48142" x="4556125" y="4692650"/>
          <p14:tracePt t="48149" x="4543425" y="4705350"/>
          <p14:tracePt t="48158" x="4530725" y="4718050"/>
          <p14:tracePt t="48166" x="4518025" y="4730750"/>
          <p14:tracePt t="48174" x="4506913" y="4743450"/>
          <p14:tracePt t="48181" x="4494213" y="4768850"/>
          <p14:tracePt t="48190" x="4494213" y="4779963"/>
          <p14:tracePt t="48206" x="4494213" y="4805363"/>
          <p14:tracePt t="48213" x="4481513" y="4805363"/>
          <p14:tracePt t="48221" x="4481513" y="4818063"/>
          <p14:tracePt t="48229" x="4481513" y="4830763"/>
          <p14:tracePt t="48236" x="4481513" y="4843463"/>
          <p14:tracePt t="48259" x="4481513" y="4856163"/>
          <p14:tracePt t="48324" x="4481513" y="4868863"/>
          <p14:tracePt t="48332" x="4494213" y="4879975"/>
          <p14:tracePt t="48370" x="4506913" y="4879975"/>
          <p14:tracePt t="48418" x="4506913" y="4892675"/>
          <p14:tracePt t="48426" x="4506913" y="4905375"/>
          <p14:tracePt t="48434" x="4518025" y="4918075"/>
          <p14:tracePt t="48442" x="4518025" y="4943475"/>
          <p14:tracePt t="48450" x="4530725" y="4956175"/>
          <p14:tracePt t="48458" x="4530725" y="4968875"/>
          <p14:tracePt t="48466" x="4543425" y="4981575"/>
          <p14:tracePt t="48474" x="4543425" y="4992688"/>
          <p14:tracePt t="48481" x="4556125" y="5005388"/>
          <p14:tracePt t="48496" x="4568825" y="5018088"/>
          <p14:tracePt t="48511" x="4581525" y="5030788"/>
          <p14:tracePt t="48527" x="4581525" y="5043488"/>
          <p14:tracePt t="48536" x="4581525" y="5056188"/>
          <p14:tracePt t="48551" x="4594225" y="5068888"/>
          <p14:tracePt t="55046" x="4594225" y="5056188"/>
          <p14:tracePt t="55053" x="4630738" y="5018088"/>
          <p14:tracePt t="55061" x="4643438" y="4981575"/>
          <p14:tracePt t="55069" x="4656138" y="4943475"/>
          <p14:tracePt t="55077" x="4668838" y="4892675"/>
          <p14:tracePt t="55086" x="4706938" y="4843463"/>
          <p14:tracePt t="55093" x="4719638" y="4805363"/>
          <p14:tracePt t="55102" x="4743450" y="4768850"/>
          <p14:tracePt t="55109" x="4756150" y="4730750"/>
          <p14:tracePt t="55118" x="4756150" y="4692650"/>
          <p14:tracePt t="55126" x="4768850" y="4643438"/>
          <p14:tracePt t="55131" x="4768850" y="4579938"/>
          <p14:tracePt t="55139" x="4768850" y="4543425"/>
          <p14:tracePt t="55147" x="4781550" y="4492625"/>
          <p14:tracePt t="55156" x="4794250" y="4454525"/>
          <p14:tracePt t="55163" x="4806950" y="4418013"/>
          <p14:tracePt t="55171" x="4819650" y="4354513"/>
          <p14:tracePt t="55179" x="4819650" y="4330700"/>
          <p14:tracePt t="55187" x="4832350" y="4305300"/>
          <p14:tracePt t="55195" x="4832350" y="4267200"/>
          <p14:tracePt t="55203" x="4832350" y="4230688"/>
          <p14:tracePt t="55211" x="4832350" y="4205288"/>
          <p14:tracePt t="55219" x="4832350" y="4179888"/>
          <p14:tracePt t="55227" x="4832350" y="4154488"/>
          <p14:tracePt t="55243" x="4832350" y="4141788"/>
          <p14:tracePt t="55289" x="4819650" y="4141788"/>
          <p14:tracePt t="55313" x="4806950" y="4154488"/>
          <p14:tracePt t="55321" x="4806950" y="4167188"/>
          <p14:tracePt t="55329" x="4806950" y="4179888"/>
          <p14:tracePt t="55337" x="4806950" y="4192588"/>
          <p14:tracePt t="55346" x="4806950" y="4230688"/>
          <p14:tracePt t="55353" x="4806950" y="4241800"/>
          <p14:tracePt t="55361" x="4819650" y="4254500"/>
          <p14:tracePt t="55416" x="4832350" y="4254500"/>
          <p14:tracePt t="55423" x="4832350" y="4241800"/>
          <p14:tracePt t="55496" x="4819650" y="4254500"/>
          <p14:tracePt t="55504" x="4819650" y="4292600"/>
          <p14:tracePt t="55512" x="4794250" y="4318000"/>
          <p14:tracePt t="55519" x="4781550" y="4341813"/>
          <p14:tracePt t="55526" x="4756150" y="4379913"/>
          <p14:tracePt t="55534" x="4743450" y="4405313"/>
          <p14:tracePt t="55542" x="4743450" y="4418013"/>
          <p14:tracePt t="55558" x="4743450" y="4430713"/>
          <p14:tracePt t="55614" x="4756150" y="4430713"/>
          <p14:tracePt t="55622" x="4768850" y="4430713"/>
          <p14:tracePt t="55757" x="4768850" y="4443413"/>
          <p14:tracePt t="55764" x="4781550" y="4443413"/>
          <p14:tracePt t="55772" x="4781550" y="4454525"/>
          <p14:tracePt t="55780" x="4794250" y="4454525"/>
          <p14:tracePt t="55786" x="4794250" y="4467225"/>
          <p14:tracePt t="55794" x="4806950" y="4467225"/>
          <p14:tracePt t="55802" x="4819650" y="4479925"/>
          <p14:tracePt t="55810" x="4819650" y="4492625"/>
          <p14:tracePt t="55819" x="4832350" y="4492625"/>
          <p14:tracePt t="55826" x="4843463" y="4505325"/>
          <p14:tracePt t="55834" x="4856163" y="4505325"/>
          <p14:tracePt t="55851" x="4868863" y="4518025"/>
          <p14:tracePt t="55868" x="4881563" y="4530725"/>
          <p14:tracePt t="55884" x="4894263" y="4530725"/>
          <p14:tracePt t="55890" x="4906963" y="4530725"/>
          <p14:tracePt t="55906" x="4919663" y="4543425"/>
          <p14:tracePt t="55920" x="4932363" y="4543425"/>
          <p14:tracePt t="55954" x="4945063" y="4543425"/>
          <p14:tracePt t="55960" x="4956175" y="4543425"/>
          <p14:tracePt t="56126" x="4956175" y="4554538"/>
          <p14:tracePt t="56142" x="4968875" y="4554538"/>
          <p14:tracePt t="56150" x="4968875" y="4567238"/>
          <p14:tracePt t="56180" x="4968875" y="4579938"/>
          <p14:tracePt t="56371" x="4981575" y="4579938"/>
          <p14:tracePt t="56386" x="4981575" y="4592638"/>
          <p14:tracePt t="56394" x="4981575" y="4605338"/>
          <p14:tracePt t="56410" x="4981575" y="4618038"/>
          <p14:tracePt t="56418" x="4981575" y="4630738"/>
          <p14:tracePt t="56433" x="4968875" y="4643438"/>
          <p14:tracePt t="56442" x="4945063" y="4679950"/>
          <p14:tracePt t="56448" x="4906963" y="4705350"/>
          <p14:tracePt t="56456" x="4881563" y="4718050"/>
          <p14:tracePt t="56466" x="4856163" y="4743450"/>
          <p14:tracePt t="56472" x="4843463" y="4756150"/>
          <p14:tracePt t="56480" x="4832350" y="4756150"/>
          <p14:tracePt t="56488" x="4819650" y="4768850"/>
          <p14:tracePt t="56654" x="4794250" y="4756150"/>
          <p14:tracePt t="56662" x="4781550" y="4743450"/>
          <p14:tracePt t="56670" x="4768850" y="4743450"/>
          <p14:tracePt t="56678" x="4768850" y="4730750"/>
          <p14:tracePt t="56686" x="4743450" y="4730750"/>
          <p14:tracePt t="56694" x="4743450" y="4718050"/>
          <p14:tracePt t="56702" x="4732338" y="4705350"/>
          <p14:tracePt t="56718" x="4719638" y="4692650"/>
          <p14:tracePt t="56724" x="4706938" y="4692650"/>
          <p14:tracePt t="56733" x="4706938" y="4679950"/>
          <p14:tracePt t="56740" x="4694238" y="4679950"/>
          <p14:tracePt t="56766" x="4681538" y="4667250"/>
          <p14:tracePt t="56780" x="4668838" y="4656138"/>
          <p14:tracePt t="56788" x="4656138" y="4643438"/>
          <p14:tracePt t="57016" x="4643438" y="4643438"/>
          <p14:tracePt t="57033" x="4630738" y="4630738"/>
          <p14:tracePt t="57050" x="4619625" y="4630738"/>
          <p14:tracePt t="57056" x="4619625" y="4618038"/>
          <p14:tracePt t="57065" x="4606925" y="4618038"/>
          <p14:tracePt t="61486" x="4630738" y="4618038"/>
          <p14:tracePt t="61494" x="4706938" y="4656138"/>
          <p14:tracePt t="61502" x="4756150" y="4667250"/>
          <p14:tracePt t="61511" x="4794250" y="4667250"/>
          <p14:tracePt t="61516" x="4819650" y="4667250"/>
          <p14:tracePt t="61524" x="4856163" y="4679950"/>
          <p14:tracePt t="61532" x="4881563" y="4679950"/>
          <p14:tracePt t="61539" x="4906963" y="4679950"/>
          <p14:tracePt t="61547" x="4932363" y="4692650"/>
          <p14:tracePt t="61555" x="4956175" y="4692650"/>
          <p14:tracePt t="61563" x="4981575" y="4692650"/>
          <p14:tracePt t="61636" x="4945063" y="4692650"/>
          <p14:tracePt t="61642" x="4894263" y="4692650"/>
          <p14:tracePt t="61649" x="4832350" y="4692650"/>
          <p14:tracePt t="61658" x="4781550" y="4679950"/>
          <p14:tracePt t="61666" x="4743450" y="4667250"/>
          <p14:tracePt t="61674" x="4719638" y="4667250"/>
          <p14:tracePt t="61682" x="4706938" y="4667250"/>
          <p14:tracePt t="61690" x="4694238" y="4667250"/>
          <p14:tracePt t="61699" x="4681538" y="4667250"/>
          <p14:tracePt t="61746" x="4681538" y="4656138"/>
          <p14:tracePt t="61942" x="4668838" y="4656138"/>
          <p14:tracePt t="62077" x="4656138" y="4656138"/>
          <p14:tracePt t="62092" x="4643438" y="4656138"/>
          <p14:tracePt t="62099" x="4630738" y="4656138"/>
          <p14:tracePt t="62580" x="4630738" y="4667250"/>
          <p14:tracePt t="62587" x="4630738" y="4692650"/>
          <p14:tracePt t="62596" x="4643438" y="4705350"/>
          <p14:tracePt t="62604" x="4643438" y="4730750"/>
          <p14:tracePt t="62612" x="4656138" y="4743450"/>
          <p14:tracePt t="62620" x="4668838" y="4768850"/>
          <p14:tracePt t="62637" x="4668838" y="4792663"/>
          <p14:tracePt t="62644" x="4681538" y="4805363"/>
          <p14:tracePt t="62651" x="4681538" y="4830763"/>
          <p14:tracePt t="62660" x="4694238" y="4843463"/>
          <p14:tracePt t="62667" x="4694238" y="4868863"/>
          <p14:tracePt t="62677" x="4706938" y="4879975"/>
          <p14:tracePt t="62683" x="4719638" y="4892675"/>
          <p14:tracePt t="62693" x="4719638" y="4905375"/>
          <p14:tracePt t="62697" x="4732338" y="4918075"/>
          <p14:tracePt t="62706" x="4743450" y="4930775"/>
          <p14:tracePt t="62713" x="4768850" y="4943475"/>
          <p14:tracePt t="62721" x="4781550" y="4956175"/>
          <p14:tracePt t="62730" x="4806950" y="4968875"/>
          <p14:tracePt t="62737" x="4819650" y="4981575"/>
          <p14:tracePt t="62753" x="4832350" y="4992688"/>
          <p14:tracePt t="62762" x="4832350" y="5005388"/>
          <p14:tracePt t="62769" x="4856163" y="5005388"/>
          <p14:tracePt t="62778" x="4856163" y="5018088"/>
          <p14:tracePt t="62785" x="4881563" y="5030788"/>
          <p14:tracePt t="62793" x="4894263" y="5043488"/>
          <p14:tracePt t="62801" x="4906963" y="5043488"/>
          <p14:tracePt t="62809" x="4932363" y="5056188"/>
          <p14:tracePt t="62817" x="4945063" y="5068888"/>
          <p14:tracePt t="62823" x="4956175" y="5068888"/>
          <p14:tracePt t="62831" x="4994275" y="5081588"/>
          <p14:tracePt t="62839" x="5019675" y="5092700"/>
          <p14:tracePt t="62847" x="5045075" y="5105400"/>
          <p14:tracePt t="62855" x="5068888" y="5105400"/>
          <p14:tracePt t="62863" x="5106988" y="5118100"/>
          <p14:tracePt t="62871" x="5132388" y="5118100"/>
          <p14:tracePt t="62879" x="5170488" y="5130800"/>
          <p14:tracePt t="62887" x="5207000" y="5143500"/>
          <p14:tracePt t="62896" x="5232400" y="5143500"/>
          <p14:tracePt t="62903" x="5257800" y="5143500"/>
          <p14:tracePt t="62911" x="5270500" y="5143500"/>
          <p14:tracePt t="62919" x="5281613" y="5143500"/>
          <p14:tracePt t="64228" x="5281613" y="5156200"/>
          <p14:tracePt t="64244" x="5281613" y="5181600"/>
          <p14:tracePt t="64260" x="5281613" y="5194300"/>
          <p14:tracePt t="64268" x="5294313" y="5205413"/>
          <p14:tracePt t="64281" x="5294313" y="5218113"/>
          <p14:tracePt t="64290" x="5307013" y="5218113"/>
          <p14:tracePt t="64297" x="5307013" y="5230813"/>
          <p14:tracePt t="64313" x="5319713" y="5243513"/>
          <p14:tracePt t="64321" x="5319713" y="5256213"/>
          <p14:tracePt t="64337" x="5332413" y="5268913"/>
          <p14:tracePt t="64353" x="5345113" y="5281613"/>
          <p14:tracePt t="64386" x="5357813" y="5281613"/>
          <p14:tracePt t="64393" x="5370513" y="5281613"/>
          <p14:tracePt t="64416" x="5383213" y="5281613"/>
          <p14:tracePt t="64431" x="5383213" y="5294313"/>
          <p14:tracePt t="64439" x="5394325" y="5294313"/>
          <p14:tracePt t="64456" x="5407025" y="5294313"/>
          <p14:tracePt t="64463" x="5419725" y="5294313"/>
          <p14:tracePt t="64479" x="5432425" y="5294313"/>
          <p14:tracePt t="64495" x="5445125" y="5294313"/>
          <p14:tracePt t="64511" x="5470525" y="5294313"/>
          <p14:tracePt t="64527" x="5483225" y="5305425"/>
          <p14:tracePt t="64541" x="5495925" y="5305425"/>
          <p14:tracePt t="64670" x="5507038" y="5305425"/>
          <p14:tracePt t="67184" x="5519738" y="5305425"/>
          <p14:tracePt t="67190" x="5532438" y="5305425"/>
          <p14:tracePt t="67206" x="5545138" y="5305425"/>
          <p14:tracePt t="67214" x="5557838" y="5305425"/>
          <p14:tracePt t="67758" x="5570538" y="5305425"/>
          <p14:tracePt t="67766" x="5607050" y="5305425"/>
          <p14:tracePt t="67773" x="5645150" y="5318125"/>
          <p14:tracePt t="67782" x="5683250" y="5318125"/>
          <p14:tracePt t="67789" x="5732463" y="5330825"/>
          <p14:tracePt t="67797" x="5783263" y="5330825"/>
          <p14:tracePt t="67806" x="5857875" y="5343525"/>
          <p14:tracePt t="67814" x="5945188" y="5356225"/>
          <p14:tracePt t="67823" x="6045200" y="5368925"/>
          <p14:tracePt t="67829" x="6146800" y="5381625"/>
          <p14:tracePt t="67839" x="6259513" y="5394325"/>
          <p14:tracePt t="67846" x="6408738" y="5394325"/>
          <p14:tracePt t="67856" x="6559550" y="5394325"/>
          <p14:tracePt t="67860" x="6734175" y="5368925"/>
          <p14:tracePt t="67867" x="6910388" y="5356225"/>
          <p14:tracePt t="67876" x="7097713" y="5356225"/>
          <p14:tracePt t="67883" x="7246938" y="5343525"/>
          <p14:tracePt t="67891" x="7359650" y="5330825"/>
          <p14:tracePt t="67899" x="7448550" y="5318125"/>
          <p14:tracePt t="67907" x="7523163" y="5305425"/>
          <p14:tracePt t="67916" x="7572375" y="5294313"/>
          <p14:tracePt t="67923" x="7610475" y="5294313"/>
          <p14:tracePt t="67931" x="7635875" y="5294313"/>
          <p14:tracePt t="67940" x="7673975" y="5281613"/>
          <p14:tracePt t="67959" x="7748588" y="5256213"/>
          <p14:tracePt t="67963" x="7785100" y="5256213"/>
          <p14:tracePt t="67971" x="7835900" y="5243513"/>
          <p14:tracePt t="67979" x="7897813" y="5218113"/>
          <p14:tracePt t="67986" x="7961313" y="5181600"/>
          <p14:tracePt t="67993" x="8035925" y="5143500"/>
          <p14:tracePt t="68001" x="8110538" y="5118100"/>
          <p14:tracePt t="68009" x="8186738" y="5092700"/>
          <p14:tracePt t="68017" x="8248650" y="5081588"/>
          <p14:tracePt t="68025" x="8312150" y="5056188"/>
          <p14:tracePt t="68033" x="8361363" y="5056188"/>
          <p14:tracePt t="68041" x="8399463" y="5043488"/>
          <p14:tracePt t="68049" x="8435975" y="5030788"/>
          <p14:tracePt t="68057" x="8486775" y="5018088"/>
          <p14:tracePt t="68066" x="8524875" y="5018088"/>
          <p14:tracePt t="68073" x="8548688" y="5018088"/>
          <p14:tracePt t="68120" x="8537575" y="5018088"/>
          <p14:tracePt t="68127" x="8499475" y="5030788"/>
          <p14:tracePt t="68136" x="8424863" y="5043488"/>
          <p14:tracePt t="68143" x="8348663" y="5056188"/>
          <p14:tracePt t="68151" x="8248650" y="5068888"/>
          <p14:tracePt t="68159" x="8135938" y="5081588"/>
          <p14:tracePt t="68167" x="7999413" y="5081588"/>
          <p14:tracePt t="68176" x="7823200" y="5081588"/>
          <p14:tracePt t="68183" x="7635875" y="5081588"/>
          <p14:tracePt t="68191" x="7435850" y="5056188"/>
          <p14:tracePt t="68199" x="7235825" y="5030788"/>
          <p14:tracePt t="68207" x="7059613" y="4968875"/>
          <p14:tracePt t="68216" x="6897688" y="4930775"/>
          <p14:tracePt t="68223" x="6759575" y="4892675"/>
          <p14:tracePt t="68231" x="6634163" y="4843463"/>
          <p14:tracePt t="68240" x="6559550" y="4792663"/>
          <p14:tracePt t="68247" x="6508750" y="4768850"/>
          <p14:tracePt t="68254" x="6508750" y="4730750"/>
          <p14:tracePt t="68261" x="6508750" y="4705350"/>
          <p14:tracePt t="68271" x="6508750" y="4667250"/>
          <p14:tracePt t="68278" x="6534150" y="4618038"/>
          <p14:tracePt t="68286" x="6584950" y="4554538"/>
          <p14:tracePt t="68293" x="6646863" y="4479925"/>
          <p14:tracePt t="68301" x="6721475" y="4405313"/>
          <p14:tracePt t="68309" x="6797675" y="4330700"/>
          <p14:tracePt t="68317" x="6846888" y="4279900"/>
          <p14:tracePt t="68326" x="6884988" y="4241800"/>
          <p14:tracePt t="68333" x="6897688" y="4192588"/>
          <p14:tracePt t="68341" x="6910388" y="4129088"/>
          <p14:tracePt t="68349" x="6934200" y="4054475"/>
          <p14:tracePt t="68358" x="6934200" y="3967163"/>
          <p14:tracePt t="68366" x="6934200" y="3867150"/>
          <p14:tracePt t="68373" x="6910388" y="3767138"/>
          <p14:tracePt t="68379" x="6872288" y="3654425"/>
          <p14:tracePt t="68388" x="6834188" y="3554413"/>
          <p14:tracePt t="68396" x="6784975" y="3441700"/>
          <p14:tracePt t="68404" x="6696075" y="3378200"/>
          <p14:tracePt t="68411" x="6608763" y="3316288"/>
          <p14:tracePt t="68421" x="6483350" y="3278188"/>
          <p14:tracePt t="68427" x="6334125" y="3241675"/>
          <p14:tracePt t="68437" x="6183313" y="3216275"/>
          <p14:tracePt t="68443" x="6008688" y="3203575"/>
          <p14:tracePt t="68451" x="5795963" y="3190875"/>
          <p14:tracePt t="68459" x="5557838" y="3190875"/>
          <p14:tracePt t="68467" x="5345113" y="3190875"/>
          <p14:tracePt t="68475" x="5132388" y="3190875"/>
          <p14:tracePt t="68483" x="4945063" y="3228975"/>
          <p14:tracePt t="68491" x="4768850" y="3267075"/>
          <p14:tracePt t="68499" x="4619625" y="3328988"/>
          <p14:tracePt t="68507" x="4456113" y="3403600"/>
          <p14:tracePt t="68513" x="4343400" y="3516313"/>
          <p14:tracePt t="68521" x="4281488" y="3654425"/>
          <p14:tracePt t="68529" x="4243388" y="3792538"/>
          <p14:tracePt t="68538" x="4243388" y="3941763"/>
          <p14:tracePt t="68546" x="4268788" y="4117975"/>
          <p14:tracePt t="68554" x="4356100" y="4267200"/>
          <p14:tracePt t="68561" x="4456113" y="4379913"/>
          <p14:tracePt t="68570" x="4594225" y="4492625"/>
          <p14:tracePt t="68577" x="4819650" y="4605338"/>
          <p14:tracePt t="68587" x="5094288" y="4667250"/>
          <p14:tracePt t="68593" x="5407025" y="4705350"/>
          <p14:tracePt t="68601" x="5795963" y="4756150"/>
          <p14:tracePt t="68609" x="6246813" y="4768850"/>
          <p14:tracePt t="68617" x="6784975" y="4768850"/>
          <p14:tracePt t="68625" x="7235825" y="4768850"/>
          <p14:tracePt t="68633" x="7697788" y="4679950"/>
          <p14:tracePt t="68639" x="8086725" y="4554538"/>
          <p14:tracePt t="68647" x="8324850" y="4467225"/>
          <p14:tracePt t="68656" x="8486775" y="4367213"/>
          <p14:tracePt t="68663" x="8612188" y="4279900"/>
          <p14:tracePt t="68671" x="8699500" y="4154488"/>
          <p14:tracePt t="68679" x="8737600" y="4041775"/>
          <p14:tracePt t="68688" x="8737600" y="3929063"/>
          <p14:tracePt t="68696" x="8712200" y="3803650"/>
          <p14:tracePt t="68704" x="8624888" y="3667125"/>
          <p14:tracePt t="68711" x="8486775" y="3503613"/>
          <p14:tracePt t="68721" x="8299450" y="3303588"/>
          <p14:tracePt t="68727" x="8061325" y="3078163"/>
          <p14:tracePt t="68736" x="7748588" y="2828925"/>
          <p14:tracePt t="68743" x="7472363" y="2627313"/>
          <p14:tracePt t="68751" x="7172325" y="2452688"/>
          <p14:tracePt t="68759" x="6808788" y="2278063"/>
          <p14:tracePt t="68767" x="6496050" y="2165350"/>
          <p14:tracePt t="68776" x="6157913" y="2078038"/>
          <p14:tracePt t="68781" x="5808663" y="2027238"/>
          <p14:tracePt t="68790" x="5483225" y="2001838"/>
          <p14:tracePt t="68797" x="5132388" y="1965325"/>
          <p14:tracePt t="68806" x="4806950" y="1901825"/>
          <p14:tracePt t="68813" x="4518025" y="1889125"/>
          <p14:tracePt t="68821" x="4318000" y="1889125"/>
          <p14:tracePt t="68829" x="4143375" y="1889125"/>
          <p14:tracePt t="68838" x="4005263" y="1939925"/>
          <p14:tracePt t="68846" x="3867150" y="2039938"/>
          <p14:tracePt t="68854" x="3756025" y="2190750"/>
          <p14:tracePt t="68861" x="3630613" y="2414588"/>
          <p14:tracePt t="68870" x="3517900" y="2665413"/>
          <p14:tracePt t="68877" x="3492500" y="2890838"/>
          <p14:tracePt t="68888" x="3492500" y="3078163"/>
          <p14:tracePt t="68893" x="3517900" y="3228975"/>
          <p14:tracePt t="68902" x="3592513" y="3378200"/>
          <p14:tracePt t="68907" x="3679825" y="3529013"/>
          <p14:tracePt t="68916" x="3779838" y="3654425"/>
          <p14:tracePt t="68923" x="3930650" y="3741738"/>
          <p14:tracePt t="68931" x="4081463" y="3792538"/>
          <p14:tracePt t="68939" x="4268788" y="3803650"/>
          <p14:tracePt t="68947" x="4443413" y="3803650"/>
          <p14:tracePt t="68956" x="4643438" y="3754438"/>
          <p14:tracePt t="68963" x="4794250" y="3703638"/>
          <p14:tracePt t="68972" x="4932363" y="3641725"/>
          <p14:tracePt t="68979" x="5057775" y="3579813"/>
          <p14:tracePt t="68988" x="5157788" y="3490913"/>
          <p14:tracePt t="68996" x="5257800" y="3416300"/>
          <p14:tracePt t="69003" x="5307013" y="3341688"/>
          <p14:tracePt t="69011" x="5319713" y="3267075"/>
          <p14:tracePt t="69022" x="5319713" y="3203575"/>
          <p14:tracePt t="69027" x="5270500" y="3090863"/>
          <p14:tracePt t="69038" x="5170488" y="2990850"/>
          <p14:tracePt t="69041" x="5019675" y="2865438"/>
          <p14:tracePt t="69049" x="4794250" y="2740025"/>
          <p14:tracePt t="69057" x="4543425" y="2652713"/>
          <p14:tracePt t="69066" x="4243388" y="2578100"/>
          <p14:tracePt t="69073" x="4068763" y="2565400"/>
          <p14:tracePt t="69081" x="3879850" y="2565400"/>
          <p14:tracePt t="69090" x="3667125" y="2565400"/>
          <p14:tracePt t="69097" x="3441700" y="2616200"/>
          <p14:tracePt t="69106" x="3192463" y="2728913"/>
          <p14:tracePt t="69113" x="3028950" y="2816225"/>
          <p14:tracePt t="69122" x="2879725" y="2941638"/>
          <p14:tracePt t="69129" x="2767013" y="3065463"/>
          <p14:tracePt t="69137" x="2678113" y="3190875"/>
          <p14:tracePt t="69146" x="2654300" y="3303588"/>
          <p14:tracePt t="69153" x="2654300" y="3403600"/>
          <p14:tracePt t="69161" x="2678113" y="3529013"/>
          <p14:tracePt t="69170" x="2754313" y="3629025"/>
          <p14:tracePt t="69175" x="2841625" y="3716338"/>
          <p14:tracePt t="69183" x="2954338" y="3767138"/>
          <p14:tracePt t="69191" x="3079750" y="3816350"/>
          <p14:tracePt t="69199" x="3228975" y="3879850"/>
          <p14:tracePt t="69207" x="3379788" y="3905250"/>
          <p14:tracePt t="69216" x="3554413" y="3905250"/>
          <p14:tracePt t="69223" x="3730625" y="3892550"/>
          <p14:tracePt t="69231" x="3879850" y="3841750"/>
          <p14:tracePt t="69239" x="4005263" y="3803650"/>
          <p14:tracePt t="69247" x="4081463" y="3767138"/>
          <p14:tracePt t="69256" x="4105275" y="3741738"/>
          <p14:tracePt t="69263" x="4117975" y="3716338"/>
          <p14:tracePt t="69273" x="4117975" y="3692525"/>
          <p14:tracePt t="69279" x="4117975" y="3654425"/>
          <p14:tracePt t="69287" x="4081463" y="3590925"/>
          <p14:tracePt t="69293" x="4005263" y="3541713"/>
          <p14:tracePt t="69302" x="3905250" y="3467100"/>
          <p14:tracePt t="69309" x="3779838" y="3403600"/>
          <p14:tracePt t="69318" x="3617913" y="3354388"/>
          <p14:tracePt t="69326" x="3479800" y="3303588"/>
          <p14:tracePt t="69333" x="3328988" y="3290888"/>
          <p14:tracePt t="69341" x="3179763" y="3290888"/>
          <p14:tracePt t="69349" x="3067050" y="3290888"/>
          <p14:tracePt t="69357" x="2967038" y="3303588"/>
          <p14:tracePt t="69366" x="2890838" y="3341688"/>
          <p14:tracePt t="69373" x="2841625" y="3378200"/>
          <p14:tracePt t="69381" x="2828925" y="3403600"/>
          <p14:tracePt t="69390" x="2816225" y="3429000"/>
          <p14:tracePt t="69397" x="2816225" y="3467100"/>
          <p14:tracePt t="69406" x="2816225" y="3503613"/>
          <p14:tracePt t="69413" x="2841625" y="3554413"/>
          <p14:tracePt t="69422" x="2879725" y="3590925"/>
          <p14:tracePt t="69429" x="2916238" y="3641725"/>
          <p14:tracePt t="69437" x="2941638" y="3667125"/>
          <p14:tracePt t="69443" x="2992438" y="3703638"/>
          <p14:tracePt t="69452" x="3016250" y="3716338"/>
          <p14:tracePt t="69459" x="3028950" y="3741738"/>
          <p14:tracePt t="69467" x="3054350" y="3754438"/>
          <p14:tracePt t="69476" x="3067050" y="3767138"/>
          <p14:tracePt t="69483" x="3079750" y="3767138"/>
          <p14:tracePt t="70722" x="3103563" y="3767138"/>
          <p14:tracePt t="70730" x="3154363" y="3754438"/>
          <p14:tracePt t="70738" x="3179763" y="3754438"/>
          <p14:tracePt t="70746" x="3205163" y="3729038"/>
          <p14:tracePt t="70753" x="3228975" y="3692525"/>
          <p14:tracePt t="70759" x="3254375" y="3616325"/>
          <p14:tracePt t="70769" x="3267075" y="3541713"/>
          <p14:tracePt t="70776" x="3279775" y="3479800"/>
          <p14:tracePt t="70786" x="3279775" y="3429000"/>
          <p14:tracePt t="70791" x="3279775" y="3367088"/>
          <p14:tracePt t="70799" x="3241675" y="3328988"/>
          <p14:tracePt t="70807" x="3216275" y="3278188"/>
          <p14:tracePt t="70816" x="3167063" y="3254375"/>
          <p14:tracePt t="70823" x="3128963" y="3228975"/>
          <p14:tracePt t="70831" x="3054350" y="3190875"/>
          <p14:tracePt t="70839" x="2979738" y="3178175"/>
          <p14:tracePt t="70847" x="2916238" y="3165475"/>
          <p14:tracePt t="70856" x="2879725" y="3165475"/>
          <p14:tracePt t="70863" x="2841625" y="3165475"/>
          <p14:tracePt t="70871" x="2803525" y="3190875"/>
          <p14:tracePt t="70880" x="2778125" y="3228975"/>
          <p14:tracePt t="70886" x="2754313" y="3267075"/>
          <p14:tracePt t="70893" x="2754313" y="3303588"/>
          <p14:tracePt t="70902" x="2754313" y="3354388"/>
          <p14:tracePt t="70909" x="2754313" y="3429000"/>
          <p14:tracePt t="70919" x="2790825" y="3503613"/>
          <p14:tracePt t="70926" x="2879725" y="3590925"/>
          <p14:tracePt t="70935" x="2992438" y="3692525"/>
          <p14:tracePt t="70941" x="3103563" y="3754438"/>
          <p14:tracePt t="70954" x="3228975" y="3816350"/>
          <p14:tracePt t="70958" x="3379788" y="3841750"/>
          <p14:tracePt t="70966" x="3530600" y="3854450"/>
          <p14:tracePt t="70973" x="3679825" y="3867150"/>
          <p14:tracePt t="70981" x="3830638" y="3867150"/>
          <p14:tracePt t="70989" x="3979863" y="3841750"/>
          <p14:tracePt t="70997" x="4117975" y="3792538"/>
          <p14:tracePt t="71006" x="4230688" y="3729038"/>
          <p14:tracePt t="71011" x="4305300" y="3667125"/>
          <p14:tracePt t="71020" x="4356100" y="3590925"/>
          <p14:tracePt t="71027" x="4394200" y="3516313"/>
          <p14:tracePt t="71036" x="4418013" y="3416300"/>
          <p14:tracePt t="71043" x="4430713" y="3341688"/>
          <p14:tracePt t="71052" x="4430713" y="3278188"/>
          <p14:tracePt t="71059" x="4406900" y="3203575"/>
          <p14:tracePt t="71069" x="4356100" y="3103563"/>
          <p14:tracePt t="71076" x="4281488" y="3003550"/>
          <p14:tracePt t="71086" x="4181475" y="2916238"/>
          <p14:tracePt t="71091" x="4068763" y="2828925"/>
          <p14:tracePt t="71100" x="3968750" y="2765425"/>
          <p14:tracePt t="71107" x="3843338" y="2703513"/>
          <p14:tracePt t="71116" x="3743325" y="2665413"/>
          <p14:tracePt t="71123" x="3630613" y="2652713"/>
          <p14:tracePt t="71131" x="3554413" y="2640013"/>
          <p14:tracePt t="71139" x="3479800" y="2640013"/>
          <p14:tracePt t="71147" x="3417888" y="2678113"/>
          <p14:tracePt t="71154" x="3379788" y="2728913"/>
          <p14:tracePt t="71161" x="3317875" y="2816225"/>
          <p14:tracePt t="71170" x="3267075" y="2941638"/>
          <p14:tracePt t="71177" x="3228975" y="3090863"/>
          <p14:tracePt t="71186" x="3228975" y="3267075"/>
          <p14:tracePt t="71193" x="3228975" y="3479800"/>
          <p14:tracePt t="71202" x="3292475" y="3692525"/>
          <p14:tracePt t="71209" x="3354388" y="3867150"/>
          <p14:tracePt t="71219" x="3441700" y="4005263"/>
          <p14:tracePt t="71226" x="3541713" y="4117975"/>
          <p14:tracePt t="71235" x="3667125" y="4167188"/>
          <p14:tracePt t="71241" x="3805238" y="4205288"/>
          <p14:tracePt t="71250" x="3943350" y="4217988"/>
          <p14:tracePt t="71257" x="4081463" y="4217988"/>
          <p14:tracePt t="71267" x="4230688" y="4192588"/>
          <p14:tracePt t="71271" x="4368800" y="4154488"/>
          <p14:tracePt t="71279" x="4481513" y="4117975"/>
          <p14:tracePt t="71288" x="4606925" y="4067175"/>
          <p14:tracePt t="71296" x="4706938" y="4041775"/>
          <p14:tracePt t="71304" x="4819650" y="4005263"/>
          <p14:tracePt t="71311" x="4868863" y="3979863"/>
          <p14:tracePt t="71319" x="4919663" y="3954463"/>
          <p14:tracePt t="71327" x="4945063" y="3941763"/>
          <p14:tracePt t="71336" x="4945063" y="3929063"/>
          <p14:tracePt t="71343" x="4956175" y="3929063"/>
          <p14:tracePt t="71359" x="4968875" y="3929063"/>
          <p14:tracePt t="71369" x="4994275" y="3954463"/>
          <p14:tracePt t="71376" x="5045075" y="3992563"/>
          <p14:tracePt t="71385" x="5119688" y="4054475"/>
          <p14:tracePt t="71391" x="5219700" y="4129088"/>
          <p14:tracePt t="71400" x="5332413" y="4179888"/>
          <p14:tracePt t="71406" x="5470525" y="4241800"/>
          <p14:tracePt t="71413" x="5645150" y="4292600"/>
          <p14:tracePt t="71421" x="5895975" y="4330700"/>
          <p14:tracePt t="71429" x="6246813" y="4354513"/>
          <p14:tracePt t="71438" x="6584950" y="4354513"/>
          <p14:tracePt t="71446" x="6946900" y="4330700"/>
          <p14:tracePt t="71454" x="7310438" y="4267200"/>
          <p14:tracePt t="71461" x="7623175" y="4241800"/>
          <p14:tracePt t="71470" x="7897813" y="4241800"/>
          <p14:tracePt t="71477" x="8174038" y="4230688"/>
          <p14:tracePt t="71486" x="8386763" y="4230688"/>
          <p14:tracePt t="71493" x="8561388" y="4217988"/>
          <p14:tracePt t="71501" x="8712200" y="4217988"/>
          <p14:tracePt t="71509" x="8824913" y="4217988"/>
          <p14:tracePt t="71519" x="8924925" y="4217988"/>
          <p14:tracePt t="71526" x="8999538" y="4217988"/>
          <p14:tracePt t="71535" x="9063038" y="4217988"/>
          <p14:tracePt t="71539" x="9112250" y="4217988"/>
          <p14:tracePt t="71547" x="9150350" y="4217988"/>
          <p14:tracePt t="71556" x="9188450" y="4205288"/>
          <p14:tracePt t="71563" x="9199563" y="4205288"/>
          <p14:tracePt t="71572" x="9199563" y="4192588"/>
          <p14:tracePt t="71580" x="9212263" y="4192588"/>
          <p14:tracePt t="71587" x="9224963" y="4179888"/>
          <p14:tracePt t="71603" x="9224963" y="4167188"/>
          <p14:tracePt t="71620" x="9224963" y="4154488"/>
          <p14:tracePt t="71627" x="9224963" y="4141788"/>
          <p14:tracePt t="71636" x="9224963" y="4129088"/>
          <p14:tracePt t="71643" x="9212263" y="4092575"/>
          <p14:tracePt t="71651" x="9188450" y="4054475"/>
          <p14:tracePt t="71659" x="9137650" y="4005263"/>
          <p14:tracePt t="71667" x="9088438" y="3967163"/>
          <p14:tracePt t="71673" x="9024938" y="3905250"/>
          <p14:tracePt t="71681" x="8950325" y="3841750"/>
          <p14:tracePt t="71689" x="8850313" y="3767138"/>
          <p14:tracePt t="71697" x="8737600" y="3703638"/>
          <p14:tracePt t="71706" x="8612188" y="3616325"/>
          <p14:tracePt t="71713" x="8512175" y="3541713"/>
          <p14:tracePt t="71721" x="8412163" y="3429000"/>
          <p14:tracePt t="71729" x="8335963" y="3341688"/>
          <p14:tracePt t="71738" x="8248650" y="3228975"/>
          <p14:tracePt t="71746" x="8199438" y="3154363"/>
          <p14:tracePt t="71753" x="8161338" y="3078163"/>
          <p14:tracePt t="71761" x="8123238" y="3016250"/>
          <p14:tracePt t="71770" x="8110538" y="2978150"/>
          <p14:tracePt t="71777" x="8110538" y="2941638"/>
          <p14:tracePt t="71786" x="8099425" y="2916238"/>
          <p14:tracePt t="71793" x="8086725" y="2890838"/>
          <p14:tracePt t="71801" x="8086725" y="2878138"/>
          <p14:tracePt t="71807" x="8086725" y="2865438"/>
          <p14:tracePt t="71855" x="8074025" y="2865438"/>
          <p14:tracePt t="71863" x="8035925" y="2903538"/>
          <p14:tracePt t="71872" x="7974013" y="2952750"/>
          <p14:tracePt t="71879" x="7897813" y="3028950"/>
          <p14:tracePt t="71887" x="7797800" y="3116263"/>
          <p14:tracePt t="71896" x="7723188" y="3216275"/>
          <p14:tracePt t="71904" x="7661275" y="3316288"/>
          <p14:tracePt t="71911" x="7623175" y="3403600"/>
          <p14:tracePt t="71920" x="7610475" y="3479800"/>
          <p14:tracePt t="71926" x="7610475" y="3541713"/>
          <p14:tracePt t="71935" x="7635875" y="3603625"/>
          <p14:tracePt t="71941" x="7685088" y="3654425"/>
          <p14:tracePt t="71957" x="7761288" y="3703638"/>
          <p14:tracePt t="71958" x="7861300" y="3754438"/>
          <p14:tracePt t="71966" x="7986713" y="3792538"/>
          <p14:tracePt t="71973" x="8135938" y="3829050"/>
          <p14:tracePt t="71981" x="8335963" y="3879850"/>
          <p14:tracePt t="71989" x="8599488" y="3929063"/>
          <p14:tracePt t="71997" x="8863013" y="3979863"/>
          <p14:tracePt t="72006" x="9088438" y="4029075"/>
          <p14:tracePt t="72013" x="9288463" y="4067175"/>
          <p14:tracePt t="72022" x="9463088" y="4079875"/>
          <p14:tracePt t="72029" x="9613900" y="4092575"/>
          <p14:tracePt t="72037" x="9739313" y="4105275"/>
          <p14:tracePt t="72046" x="9839325" y="4105275"/>
          <p14:tracePt t="72053" x="9901238" y="4105275"/>
          <p14:tracePt t="72062" x="9939338" y="4105275"/>
          <p14:tracePt t="72069" x="9975850" y="4105275"/>
          <p14:tracePt t="72076" x="10001250" y="4092575"/>
          <p14:tracePt t="72084" x="10026650" y="4079875"/>
          <p14:tracePt t="72091" x="10039350" y="4067175"/>
          <p14:tracePt t="72101" x="10075863" y="4067175"/>
          <p14:tracePt t="72107" x="10101263" y="4054475"/>
          <p14:tracePt t="72117" x="10126663" y="4041775"/>
          <p14:tracePt t="72123" x="10164763" y="4029075"/>
          <p14:tracePt t="72132" x="10201275" y="4029075"/>
          <p14:tracePt t="72139" x="10252075" y="4029075"/>
          <p14:tracePt t="72147" x="10352088" y="4029075"/>
          <p14:tracePt t="72156" x="10452100" y="4029075"/>
          <p14:tracePt t="72163" x="10577513" y="4029075"/>
          <p14:tracePt t="72171" x="10690225" y="4029075"/>
          <p14:tracePt t="72179" x="10790238" y="4029075"/>
          <p14:tracePt t="72186" x="10902950" y="4029075"/>
          <p14:tracePt t="72193" x="11015663" y="4041775"/>
          <p14:tracePt t="72202" x="11115675" y="4054475"/>
          <p14:tracePt t="72209" x="11215688" y="4054475"/>
          <p14:tracePt t="72218" x="11315700" y="4054475"/>
          <p14:tracePt t="72226" x="11377613" y="4054475"/>
          <p14:tracePt t="72234" x="11453813" y="4041775"/>
          <p14:tracePt t="72241" x="11490325" y="4029075"/>
          <p14:tracePt t="72250" x="11528425" y="4017963"/>
          <p14:tracePt t="72257" x="11553825" y="4017963"/>
          <p14:tracePt t="72267" x="11591925" y="4005263"/>
          <p14:tracePt t="72273" x="11628438" y="3992563"/>
          <p14:tracePt t="72282" x="11666538" y="3979863"/>
          <p14:tracePt t="72289" x="11691938" y="3979863"/>
          <p14:tracePt t="72297" x="11715750" y="3967163"/>
          <p14:tracePt t="72306" x="11741150" y="3954463"/>
          <p14:tracePt t="72313" x="11766550" y="3941763"/>
          <p14:tracePt t="72320" x="11804650" y="3941763"/>
          <p14:tracePt t="72327" x="11828463" y="3941763"/>
          <p14:tracePt t="72336" x="11841163" y="3941763"/>
          <p14:tracePt t="72344" x="11866563" y="3941763"/>
          <p14:tracePt t="72352" x="11891963" y="3941763"/>
          <p14:tracePt t="72359" x="11917363" y="3941763"/>
          <p14:tracePt t="72368" x="11941175" y="3941763"/>
          <p14:tracePt t="72376" x="11979275" y="3941763"/>
          <p14:tracePt t="72383" x="12017375" y="3954463"/>
          <p14:tracePt t="72391" x="12079288" y="3954463"/>
          <p14:tracePt t="72400" x="12166600" y="395446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screenshot of a video game&#10;&#10;Description automatically generated">
            <a:extLst>
              <a:ext uri="{FF2B5EF4-FFF2-40B4-BE49-F238E27FC236}">
                <a16:creationId xmlns:a16="http://schemas.microsoft.com/office/drawing/2014/main" id="{7149065C-ABF9-4121-9043-9BC8DE3273D0}"/>
              </a:ext>
            </a:extLst>
          </p:cNvPr>
          <p:cNvPicPr>
            <a:picLocks noChangeAspect="1"/>
          </p:cNvPicPr>
          <p:nvPr/>
        </p:nvPicPr>
        <p:blipFill rotWithShape="1">
          <a:blip r:embed="rId4"/>
          <a:srcRect b="19"/>
          <a:stretch/>
        </p:blipFill>
        <p:spPr>
          <a:xfrm>
            <a:off x="20" y="1282"/>
            <a:ext cx="12191980" cy="6856718"/>
          </a:xfrm>
          <a:prstGeom prst="rect">
            <a:avLst/>
          </a:prstGeom>
        </p:spPr>
      </p:pic>
      <p:pic>
        <p:nvPicPr>
          <p:cNvPr id="3" name="Audio 2">
            <a:hlinkClick r:id="" action="ppaction://media"/>
            <a:extLst>
              <a:ext uri="{FF2B5EF4-FFF2-40B4-BE49-F238E27FC236}">
                <a16:creationId xmlns:a16="http://schemas.microsoft.com/office/drawing/2014/main" id="{A25D1430-A56F-4CCC-A03D-D965B9B81B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40544558"/>
      </p:ext>
    </p:extLst>
  </p:cSld>
  <p:clrMapOvr>
    <a:masterClrMapping/>
  </p:clrMapOvr>
  <mc:AlternateContent xmlns:mc="http://schemas.openxmlformats.org/markup-compatibility/2006">
    <mc:Choice xmlns:p14="http://schemas.microsoft.com/office/powerpoint/2010/main" Requires="p14">
      <p:transition spd="slow" p14:dur="2000" advTm="79422"/>
    </mc:Choice>
    <mc:Fallback>
      <p:transition spd="slow" advTm="79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83" x="11879263" y="4054475"/>
          <p14:tracePt t="690" x="11691938" y="4154488"/>
          <p14:tracePt t="698" x="11528425" y="4241800"/>
          <p14:tracePt t="706" x="11403013" y="4330700"/>
          <p14:tracePt t="714" x="11290300" y="4405313"/>
          <p14:tracePt t="723" x="11190288" y="4492625"/>
          <p14:tracePt t="730" x="11102975" y="4567238"/>
          <p14:tracePt t="738" x="11077575" y="4630738"/>
          <p14:tracePt t="746" x="11052175" y="4667250"/>
          <p14:tracePt t="755" x="11041063" y="4692650"/>
          <p14:tracePt t="763" x="11028363" y="4718050"/>
          <p14:tracePt t="771" x="11028363" y="4743450"/>
          <p14:tracePt t="784" x="11028363" y="4756150"/>
          <p14:tracePt t="800" x="11028363" y="4768850"/>
          <p14:tracePt t="808" x="11028363" y="4779963"/>
          <p14:tracePt t="816" x="11028363" y="4805363"/>
          <p14:tracePt t="824" x="11028363" y="4818063"/>
          <p14:tracePt t="833" x="11028363" y="4843463"/>
          <p14:tracePt t="840" x="11028363" y="4868863"/>
          <p14:tracePt t="848" x="11028363" y="4892675"/>
          <p14:tracePt t="856" x="11028363" y="4918075"/>
          <p14:tracePt t="864" x="11028363" y="4956175"/>
          <p14:tracePt t="873" x="11028363" y="4981575"/>
          <p14:tracePt t="880" x="11028363" y="5005388"/>
          <p14:tracePt t="888" x="11028363" y="5018088"/>
          <p14:tracePt t="896" x="11028363" y="5030788"/>
          <p14:tracePt t="936" x="11028363" y="5043488"/>
          <p14:tracePt t="959" x="11015663" y="5043488"/>
          <p14:tracePt t="975" x="11015663" y="5056188"/>
          <p14:tracePt t="983" x="11002963" y="5068888"/>
          <p14:tracePt t="991" x="10990263" y="5068888"/>
          <p14:tracePt t="999" x="10990263" y="5081588"/>
          <p14:tracePt t="1007" x="10964863" y="5081588"/>
          <p14:tracePt t="1015" x="10928350" y="5092700"/>
          <p14:tracePt t="1023" x="10902950" y="5105400"/>
          <p14:tracePt t="1031" x="10864850" y="5118100"/>
          <p14:tracePt t="1038" x="10828338" y="5118100"/>
          <p14:tracePt t="1045" x="10777538" y="5130800"/>
          <p14:tracePt t="1055" x="10726738" y="5130800"/>
          <p14:tracePt t="1061" x="10652125" y="5130800"/>
          <p14:tracePt t="1071" x="10590213" y="5130800"/>
          <p14:tracePt t="1077" x="10514013" y="5130800"/>
          <p14:tracePt t="1086" x="10452100" y="5130800"/>
          <p14:tracePt t="1093" x="10401300" y="5130800"/>
          <p14:tracePt t="1101" x="10364788" y="5130800"/>
          <p14:tracePt t="1109" x="10326688" y="5130800"/>
          <p14:tracePt t="1117" x="10313988" y="5130800"/>
          <p14:tracePt t="6609" x="10188575" y="5005388"/>
          <p14:tracePt t="6617" x="9952038" y="4667250"/>
          <p14:tracePt t="6625" x="9701213" y="4230688"/>
          <p14:tracePt t="6633" x="9501188" y="3841750"/>
          <p14:tracePt t="6640" x="9312275" y="3441700"/>
          <p14:tracePt t="6649" x="9175750" y="3190875"/>
          <p14:tracePt t="6656" x="9112250" y="2978150"/>
          <p14:tracePt t="6665" x="9075738" y="2828925"/>
          <p14:tracePt t="6673" x="9075738" y="2716213"/>
          <p14:tracePt t="6681" x="9075738" y="2590800"/>
          <p14:tracePt t="6688" x="9075738" y="2490788"/>
          <p14:tracePt t="6697" x="9075738" y="2403475"/>
          <p14:tracePt t="6704" x="9088438" y="2339975"/>
          <p14:tracePt t="6713" x="9099550" y="2265363"/>
          <p14:tracePt t="6720" x="9112250" y="2190750"/>
          <p14:tracePt t="6729" x="9124950" y="2114550"/>
          <p14:tracePt t="6736" x="9137650" y="2039938"/>
          <p14:tracePt t="6744" x="9137650" y="2001838"/>
          <p14:tracePt t="6750" x="9137650" y="1965325"/>
          <p14:tracePt t="6758" x="9137650" y="1952625"/>
          <p14:tracePt t="6766" x="9150350" y="1939925"/>
          <p14:tracePt t="6885" x="9137650" y="1939925"/>
          <p14:tracePt t="6893" x="9112250" y="1939925"/>
          <p14:tracePt t="6901" x="9088438" y="1965325"/>
          <p14:tracePt t="6909" x="9037638" y="1989138"/>
          <p14:tracePt t="6917" x="8986838" y="2027238"/>
          <p14:tracePt t="6925" x="8912225" y="2078038"/>
          <p14:tracePt t="6933" x="8812213" y="2127250"/>
          <p14:tracePt t="6941" x="8724900" y="2190750"/>
          <p14:tracePt t="6949" x="8661400" y="2214563"/>
          <p14:tracePt t="6956" x="8624888" y="2265363"/>
          <p14:tracePt t="6965" x="8561388" y="2314575"/>
          <p14:tracePt t="6973" x="8499475" y="2378075"/>
          <p14:tracePt t="6980" x="8448675" y="2452688"/>
          <p14:tracePt t="6988" x="8386763" y="2527300"/>
          <p14:tracePt t="6997" x="8335963" y="2603500"/>
          <p14:tracePt t="7003" x="8286750" y="2665413"/>
          <p14:tracePt t="7010" x="8248650" y="2740025"/>
          <p14:tracePt t="7019" x="8199438" y="2828925"/>
          <p14:tracePt t="7026" x="8174038" y="2916238"/>
          <p14:tracePt t="7034" x="8161338" y="3016250"/>
          <p14:tracePt t="7043" x="8148638" y="3116263"/>
          <p14:tracePt t="7050" x="8135938" y="3216275"/>
          <p14:tracePt t="7058" x="8135938" y="3316288"/>
          <p14:tracePt t="7067" x="8123238" y="3403600"/>
          <p14:tracePt t="7074" x="8123238" y="3503613"/>
          <p14:tracePt t="7083" x="8123238" y="3579813"/>
          <p14:tracePt t="7090" x="8123238" y="3629025"/>
          <p14:tracePt t="7099" x="8123238" y="3679825"/>
          <p14:tracePt t="7106" x="8123238" y="3716338"/>
          <p14:tracePt t="7114" x="8123238" y="3754438"/>
          <p14:tracePt t="7123" x="8099425" y="3803650"/>
          <p14:tracePt t="7134" x="8074025" y="3854450"/>
          <p14:tracePt t="7138" x="8023225" y="3916363"/>
          <p14:tracePt t="7145" x="7948613" y="3979863"/>
          <p14:tracePt t="7153" x="7874000" y="4041775"/>
          <p14:tracePt t="7161" x="7761288" y="4092575"/>
          <p14:tracePt t="7168" x="7623175" y="4154488"/>
          <p14:tracePt t="7176" x="7497763" y="4205288"/>
          <p14:tracePt t="7184" x="7359650" y="4267200"/>
          <p14:tracePt t="7193" x="7259638" y="4318000"/>
          <p14:tracePt t="7200" x="7159625" y="4379913"/>
          <p14:tracePt t="7208" x="7072313" y="4430713"/>
          <p14:tracePt t="7216" x="6997700" y="4492625"/>
          <p14:tracePt t="7224" x="6934200" y="4554538"/>
          <p14:tracePt t="7233" x="6884988" y="4605338"/>
          <p14:tracePt t="7240" x="6846888" y="4643438"/>
          <p14:tracePt t="7249" x="6797675" y="4679950"/>
          <p14:tracePt t="7256" x="6759575" y="4718050"/>
          <p14:tracePt t="7264" x="6734175" y="4718050"/>
          <p14:tracePt t="7270" x="6708775" y="4730750"/>
          <p14:tracePt t="7286" x="6696075" y="4730750"/>
          <p14:tracePt t="7294" x="6696075" y="4743450"/>
          <p14:tracePt t="7302" x="6672263" y="4743450"/>
          <p14:tracePt t="7310" x="6634163" y="4756150"/>
          <p14:tracePt t="7319" x="6596063" y="4768850"/>
          <p14:tracePt t="7326" x="6534150" y="4779963"/>
          <p14:tracePt t="7334" x="6483350" y="4792663"/>
          <p14:tracePt t="7342" x="6396038" y="4805363"/>
          <p14:tracePt t="7350" x="6296025" y="4818063"/>
          <p14:tracePt t="7358" x="6221413" y="4830763"/>
          <p14:tracePt t="7366" x="6157913" y="4830763"/>
          <p14:tracePt t="7374" x="6096000" y="4856163"/>
          <p14:tracePt t="7384" x="6057900" y="4868863"/>
          <p14:tracePt t="7392" x="6021388" y="4879975"/>
          <p14:tracePt t="7399" x="5995988" y="4892675"/>
          <p14:tracePt t="7405" x="5970588" y="4892675"/>
          <p14:tracePt t="7415" x="5921375" y="4905375"/>
          <p14:tracePt t="7422" x="5895975" y="4918075"/>
          <p14:tracePt t="7429" x="5870575" y="4930775"/>
          <p14:tracePt t="7438" x="5845175" y="4930775"/>
          <p14:tracePt t="7445" x="5821363" y="4930775"/>
          <p14:tracePt t="7452" x="5795963" y="4930775"/>
          <p14:tracePt t="7460" x="5770563" y="4930775"/>
          <p14:tracePt t="7469" x="5745163" y="4930775"/>
          <p14:tracePt t="7477" x="5708650" y="4930775"/>
          <p14:tracePt t="7485" x="5670550" y="4930775"/>
          <p14:tracePt t="7493" x="5632450" y="4930775"/>
          <p14:tracePt t="7501" x="5595938" y="4930775"/>
          <p14:tracePt t="7509" x="5557838" y="4930775"/>
          <p14:tracePt t="7519" x="5519738" y="4930775"/>
          <p14:tracePt t="7525" x="5495925" y="4930775"/>
          <p14:tracePt t="7533" x="5470525" y="4930775"/>
          <p14:tracePt t="7539" x="5445125" y="4930775"/>
          <p14:tracePt t="7548" x="5419725" y="4930775"/>
          <p14:tracePt t="7555" x="5383213" y="4930775"/>
          <p14:tracePt t="7566" x="5357813" y="4943475"/>
          <p14:tracePt t="7571" x="5332413" y="4943475"/>
          <p14:tracePt t="7581" x="5332413" y="4956175"/>
          <p14:tracePt t="7587" x="5319713" y="4956175"/>
          <p14:tracePt t="7910" x="5307013" y="4968875"/>
          <p14:tracePt t="7918" x="5294313" y="5005388"/>
          <p14:tracePt t="7924" x="5270500" y="5043488"/>
          <p14:tracePt t="7932" x="5257800" y="5092700"/>
          <p14:tracePt t="7940" x="5232400" y="5118100"/>
          <p14:tracePt t="7948" x="5219700" y="5143500"/>
          <p14:tracePt t="7956" x="5194300" y="5168900"/>
          <p14:tracePt t="7964" x="5157788" y="5205413"/>
          <p14:tracePt t="7973" x="5119688" y="5230813"/>
          <p14:tracePt t="7981" x="5081588" y="5268913"/>
          <p14:tracePt t="7988" x="5057775" y="5268913"/>
          <p14:tracePt t="7996" x="5057775" y="5281613"/>
          <p14:tracePt t="8004" x="5057775" y="5294313"/>
          <p14:tracePt t="8020" x="5057775" y="5305425"/>
          <p14:tracePt t="8060" x="5068888" y="5318125"/>
          <p14:tracePt t="8066" x="5106988" y="5330825"/>
          <p14:tracePt t="8074" x="5157788" y="5343525"/>
          <p14:tracePt t="8083" x="5232400" y="5343525"/>
          <p14:tracePt t="8090" x="5294313" y="5343525"/>
          <p14:tracePt t="8098" x="5370513" y="5343525"/>
          <p14:tracePt t="8106" x="5445125" y="5343525"/>
          <p14:tracePt t="8114" x="5545138" y="5343525"/>
          <p14:tracePt t="8122" x="5619750" y="5343525"/>
          <p14:tracePt t="8134" x="5683250" y="5343525"/>
          <p14:tracePt t="8138" x="5757863" y="5356225"/>
          <p14:tracePt t="8147" x="5808663" y="5356225"/>
          <p14:tracePt t="8154" x="5845175" y="5356225"/>
          <p14:tracePt t="8163" x="5883275" y="5356225"/>
          <p14:tracePt t="8170" x="5908675" y="5356225"/>
          <p14:tracePt t="8179" x="5932488" y="5356225"/>
          <p14:tracePt t="8186" x="5945188" y="5356225"/>
          <p14:tracePt t="8249" x="5932488" y="5356225"/>
          <p14:tracePt t="8257" x="5908675" y="5343525"/>
          <p14:tracePt t="8265" x="5895975" y="5330825"/>
          <p14:tracePt t="8273" x="5870575" y="5318125"/>
          <p14:tracePt t="8281" x="5857875" y="5318125"/>
          <p14:tracePt t="8297" x="5845175" y="5305425"/>
          <p14:tracePt t="8305" x="5832475" y="5305425"/>
          <p14:tracePt t="8315" x="5808663" y="5305425"/>
          <p14:tracePt t="8319" x="5795963" y="5294313"/>
          <p14:tracePt t="8327" x="5770563" y="5281613"/>
          <p14:tracePt t="8335" x="5757863" y="5268913"/>
          <p14:tracePt t="8343" x="5719763" y="5268913"/>
          <p14:tracePt t="8351" x="5708650" y="5256213"/>
          <p14:tracePt t="8359" x="5695950" y="5256213"/>
          <p14:tracePt t="8367" x="5683250" y="5243513"/>
          <p14:tracePt t="8383" x="5657850" y="5230813"/>
          <p14:tracePt t="8391" x="5619750" y="5230813"/>
          <p14:tracePt t="8399" x="5583238" y="5218113"/>
          <p14:tracePt t="8407" x="5532438" y="5205413"/>
          <p14:tracePt t="8415" x="5495925" y="5194300"/>
          <p14:tracePt t="8423" x="5445125" y="5181600"/>
          <p14:tracePt t="8431" x="5394325" y="5168900"/>
          <p14:tracePt t="8439" x="5357813" y="5168900"/>
          <p14:tracePt t="8447" x="5319713" y="5156200"/>
          <p14:tracePt t="8455" x="5294313" y="5143500"/>
          <p14:tracePt t="8461" x="5270500" y="5130800"/>
          <p14:tracePt t="8469" x="5257800" y="5130800"/>
          <p14:tracePt t="8975" x="5245100" y="5130800"/>
          <p14:tracePt t="8981" x="5232400" y="5130800"/>
          <p14:tracePt t="8989" x="5219700" y="5143500"/>
          <p14:tracePt t="8997" x="5194300" y="5143500"/>
          <p14:tracePt t="9005" x="5181600" y="5156200"/>
          <p14:tracePt t="9014" x="5157788" y="5168900"/>
          <p14:tracePt t="9021" x="5132388" y="5181600"/>
          <p14:tracePt t="9037" x="5119688" y="5181600"/>
          <p14:tracePt t="9047" x="5119688" y="5194300"/>
          <p14:tracePt t="9054" x="5106988" y="5194300"/>
          <p14:tracePt t="9064" x="5094288" y="5205413"/>
          <p14:tracePt t="9078" x="5081588" y="5218113"/>
          <p14:tracePt t="9094" x="5081588" y="5230813"/>
          <p14:tracePt t="9102" x="5068888" y="5230813"/>
          <p14:tracePt t="9178" x="5057775" y="5243513"/>
          <p14:tracePt t="9186" x="5045075" y="5243513"/>
          <p14:tracePt t="9194" x="5032375" y="5256213"/>
          <p14:tracePt t="9203" x="5019675" y="5268913"/>
          <p14:tracePt t="9218" x="5006975" y="5281613"/>
          <p14:tracePt t="9234" x="4994275" y="5294313"/>
          <p14:tracePt t="9248" x="4981575" y="5294313"/>
          <p14:tracePt t="9264" x="4968875" y="5305425"/>
          <p14:tracePt t="9280" x="4956175" y="5318125"/>
          <p14:tracePt t="9288" x="4932363" y="5318125"/>
          <p14:tracePt t="9297" x="4906963" y="5330825"/>
          <p14:tracePt t="9304" x="4881563" y="5330825"/>
          <p14:tracePt t="9313" x="4856163" y="5330825"/>
          <p14:tracePt t="9320" x="4832350" y="5343525"/>
          <p14:tracePt t="9328" x="4794250" y="5343525"/>
          <p14:tracePt t="9336" x="4756150" y="5343525"/>
          <p14:tracePt t="9345" x="4706938" y="5343525"/>
          <p14:tracePt t="9353" x="4643438" y="5343525"/>
          <p14:tracePt t="9361" x="4594225" y="5343525"/>
          <p14:tracePt t="9368" x="4556125" y="5343525"/>
          <p14:tracePt t="9377" x="4506913" y="5343525"/>
          <p14:tracePt t="9382" x="4468813" y="5343525"/>
          <p14:tracePt t="9390" x="4443413" y="5343525"/>
          <p14:tracePt t="9398" x="4406900" y="5343525"/>
          <p14:tracePt t="9406" x="4381500" y="5330825"/>
          <p14:tracePt t="9414" x="4356100" y="5330825"/>
          <p14:tracePt t="9423" x="4318000" y="5330825"/>
          <p14:tracePt t="9430" x="4281488" y="5318125"/>
          <p14:tracePt t="9438" x="4230688" y="5294313"/>
          <p14:tracePt t="9447" x="4205288" y="5281613"/>
          <p14:tracePt t="9454" x="4168775" y="5268913"/>
          <p14:tracePt t="9463" x="4130675" y="5256213"/>
          <p14:tracePt t="9470" x="4092575" y="5243513"/>
          <p14:tracePt t="9478" x="4056063" y="5230813"/>
          <p14:tracePt t="9486" x="4017963" y="5230813"/>
          <p14:tracePt t="9495" x="3968750" y="5194300"/>
          <p14:tracePt t="9501" x="3917950" y="5156200"/>
          <p14:tracePt t="9508" x="3867150" y="5143500"/>
          <p14:tracePt t="9516" x="3792538" y="5105400"/>
          <p14:tracePt t="9524" x="3756025" y="5081588"/>
          <p14:tracePt t="9533" x="3692525" y="5043488"/>
          <p14:tracePt t="9540" x="3654425" y="5030788"/>
          <p14:tracePt t="9548" x="3617913" y="5018088"/>
          <p14:tracePt t="9557" x="3579813" y="4992688"/>
          <p14:tracePt t="9564" x="3541713" y="4981575"/>
          <p14:tracePt t="9573" x="3505200" y="4981575"/>
          <p14:tracePt t="9581" x="3454400" y="4968875"/>
          <p14:tracePt t="9588" x="3417888" y="4956175"/>
          <p14:tracePt t="9597" x="3392488" y="4943475"/>
          <p14:tracePt t="9604" x="3354388" y="4943475"/>
          <p14:tracePt t="9614" x="3328988" y="4930775"/>
          <p14:tracePt t="9620" x="3305175" y="4918075"/>
          <p14:tracePt t="9628" x="3267075" y="4905375"/>
          <p14:tracePt t="9636" x="3254375" y="4892675"/>
          <p14:tracePt t="9643" x="3241675" y="4879975"/>
          <p14:tracePt t="9650" x="3216275" y="4879975"/>
          <p14:tracePt t="9658" x="3216275" y="4868863"/>
          <p14:tracePt t="9666" x="3192463" y="4856163"/>
          <p14:tracePt t="9674" x="3179763" y="4856163"/>
          <p14:tracePt t="9682" x="3167063" y="4843463"/>
          <p14:tracePt t="9690" x="3141663" y="4830763"/>
          <p14:tracePt t="9698" x="3116263" y="4830763"/>
          <p14:tracePt t="9706" x="3092450" y="4818063"/>
          <p14:tracePt t="9714" x="3067050" y="4805363"/>
          <p14:tracePt t="9723" x="3028950" y="4792663"/>
          <p14:tracePt t="9730" x="3003550" y="4792663"/>
          <p14:tracePt t="9738" x="2954338" y="4779963"/>
          <p14:tracePt t="9746" x="2928938" y="4779963"/>
          <p14:tracePt t="9754" x="2903538" y="4768850"/>
          <p14:tracePt t="9761" x="2890838" y="4768850"/>
          <p14:tracePt t="9768" x="2879725" y="4756150"/>
          <p14:tracePt t="9777" x="2867025" y="4756150"/>
          <p14:tracePt t="9784" x="2854325" y="4756150"/>
          <p14:tracePt t="9840" x="2841625" y="4743450"/>
          <p14:tracePt t="9848" x="2841625" y="4730750"/>
          <p14:tracePt t="9856" x="2828925" y="4718050"/>
          <p14:tracePt t="9864" x="2816225" y="4718050"/>
          <p14:tracePt t="9880" x="2803525" y="4705350"/>
          <p14:tracePt t="9896" x="2778125" y="4705350"/>
          <p14:tracePt t="9903" x="2767013" y="4705350"/>
          <p14:tracePt t="9910" x="2754313" y="4705350"/>
          <p14:tracePt t="9919" x="2741613" y="4705350"/>
          <p14:tracePt t="9934" x="2728913" y="4692650"/>
          <p14:tracePt t="9950" x="2716213" y="4692650"/>
          <p14:tracePt t="9974" x="2703513" y="4692650"/>
          <p14:tracePt t="9990" x="2690813" y="4692650"/>
          <p14:tracePt t="9998" x="2678113" y="4692650"/>
          <p14:tracePt t="10014" x="2667000" y="4692650"/>
          <p14:tracePt t="10031" x="2641600" y="4692650"/>
          <p14:tracePt t="10036" x="2628900" y="4692650"/>
          <p14:tracePt t="10044" x="2616200" y="4692650"/>
          <p14:tracePt t="10052" x="2603500" y="4692650"/>
          <p14:tracePt t="10068" x="2590800" y="4692650"/>
          <p14:tracePt t="10194" x="2578100" y="4692650"/>
          <p14:tracePt t="10218" x="2565400" y="4692650"/>
          <p14:tracePt t="10422" x="2565400" y="4679950"/>
          <p14:tracePt t="10738" x="2578100" y="4667250"/>
          <p14:tracePt t="10754" x="2590800" y="4667250"/>
          <p14:tracePt t="10840" x="2616200" y="4656138"/>
          <p14:tracePt t="10856" x="2628900" y="4656138"/>
          <p14:tracePt t="10873" x="2641600" y="4656138"/>
          <p14:tracePt t="10880" x="2654300" y="4656138"/>
          <p14:tracePt t="10888" x="2667000" y="4656138"/>
          <p14:tracePt t="10904" x="2678113" y="4656138"/>
          <p14:tracePt t="11007" x="2690813" y="4643438"/>
          <p14:tracePt t="11024" x="2703513" y="4643438"/>
          <p14:tracePt t="11031" x="2716213" y="4643438"/>
          <p14:tracePt t="11134" x="2728913" y="4630738"/>
          <p14:tracePt t="11157" x="2741613" y="4630738"/>
          <p14:tracePt t="11180" x="2754313" y="4630738"/>
          <p14:tracePt t="11353" x="2754313" y="4618038"/>
          <p14:tracePt t="11360" x="2767013" y="4618038"/>
          <p14:tracePt t="11377" x="2778125" y="4618038"/>
          <p14:tracePt t="11395" x="2790825" y="4618038"/>
          <p14:tracePt t="11401" x="2803525" y="4618038"/>
          <p14:tracePt t="11417" x="2816225" y="4618038"/>
          <p14:tracePt t="11434" x="2828925" y="4618038"/>
          <p14:tracePt t="11449" x="2841625" y="4618038"/>
          <p14:tracePt t="11479" x="2854325" y="4618038"/>
          <p14:tracePt t="11567" x="2867025" y="4618038"/>
          <p14:tracePt t="11576" x="2879725" y="4618038"/>
          <p14:tracePt t="11583" x="2890838" y="4618038"/>
          <p14:tracePt t="11599" x="2903538" y="4618038"/>
          <p14:tracePt t="11605" x="2916238" y="4618038"/>
          <p14:tracePt t="11613" x="2928938" y="4618038"/>
          <p14:tracePt t="11629" x="2941638" y="4618038"/>
          <p14:tracePt t="11646" x="2954338" y="4618038"/>
          <p14:tracePt t="11661" x="2967038" y="4618038"/>
          <p14:tracePt t="11678" x="2979738" y="4618038"/>
          <p14:tracePt t="11685" x="2992438" y="4618038"/>
          <p14:tracePt t="11701" x="3003550" y="4618038"/>
          <p14:tracePt t="11717" x="3016250" y="4618038"/>
          <p14:tracePt t="11727" x="3016250" y="4630738"/>
          <p14:tracePt t="11731" x="3028950" y="4630738"/>
          <p14:tracePt t="11739" x="3041650" y="4630738"/>
          <p14:tracePt t="11755" x="3054350" y="4630738"/>
          <p14:tracePt t="11764" x="3054350" y="4643438"/>
          <p14:tracePt t="11897" x="3067050" y="4643438"/>
          <p14:tracePt t="11913" x="3079750" y="4656138"/>
          <p14:tracePt t="11921" x="3092450" y="4656138"/>
          <p14:tracePt t="11930" x="3103563" y="4656138"/>
          <p14:tracePt t="11945" x="3116263" y="4667250"/>
          <p14:tracePt t="11954" x="3128963" y="4667250"/>
          <p14:tracePt t="11977" x="3141663" y="4667250"/>
          <p14:tracePt t="12031" x="3154363" y="4667250"/>
          <p14:tracePt t="12071" x="3167063" y="4667250"/>
          <p14:tracePt t="12079" x="3179763" y="4667250"/>
          <p14:tracePt t="12156" x="3192463" y="4667250"/>
          <p14:tracePt t="12188" x="3205163" y="4667250"/>
          <p14:tracePt t="12204" x="3216275" y="4667250"/>
          <p14:tracePt t="12213" x="3228975" y="4667250"/>
          <p14:tracePt t="12244" x="3241675" y="4667250"/>
          <p14:tracePt t="12260" x="3254375" y="4667250"/>
          <p14:tracePt t="12274" x="3267075" y="4667250"/>
          <p14:tracePt t="12291" x="3279775" y="4667250"/>
          <p14:tracePt t="12298" x="3292475" y="4667250"/>
          <p14:tracePt t="12314" x="3305175" y="4667250"/>
          <p14:tracePt t="12323" x="3305175" y="4656138"/>
          <p14:tracePt t="12354" x="3317875" y="4656138"/>
          <p14:tracePt t="12514" x="3328988" y="4643438"/>
          <p14:tracePt t="12519" x="3341688" y="4643438"/>
          <p14:tracePt t="12741" x="3328988" y="4643438"/>
          <p14:tracePt t="12758" x="3317875" y="4643438"/>
          <p14:tracePt t="12765" x="3292475" y="4656138"/>
          <p14:tracePt t="12775" x="3279775" y="4667250"/>
          <p14:tracePt t="12781" x="3267075" y="4667250"/>
          <p14:tracePt t="12787" x="3254375" y="4667250"/>
          <p14:tracePt t="12803" x="3241675" y="4667250"/>
          <p14:tracePt t="12811" x="3228975" y="4667250"/>
          <p14:tracePt t="12827" x="3216275" y="4667250"/>
          <p14:tracePt t="12954" x="3228975" y="4667250"/>
          <p14:tracePt t="12977" x="3241675" y="4667250"/>
          <p14:tracePt t="13025" x="3254375" y="4667250"/>
          <p14:tracePt t="13047" x="3267075" y="4667250"/>
          <p14:tracePt t="13064" x="3292475" y="4667250"/>
          <p14:tracePt t="13079" x="3305175" y="4667250"/>
          <p14:tracePt t="13095" x="3317875" y="4667250"/>
          <p14:tracePt t="13103" x="3317875" y="4656138"/>
          <p14:tracePt t="13111" x="3328988" y="4656138"/>
          <p14:tracePt t="13119" x="3341688" y="4656138"/>
          <p14:tracePt t="13159" x="3341688" y="4643438"/>
          <p14:tracePt t="13301" x="3341688" y="4656138"/>
          <p14:tracePt t="13309" x="3328988" y="4656138"/>
          <p14:tracePt t="13325" x="3317875" y="4667250"/>
          <p14:tracePt t="13340" x="3305175" y="4667250"/>
          <p14:tracePt t="13355" x="3292475" y="4679950"/>
          <p14:tracePt t="13364" x="3279775" y="4679950"/>
          <p14:tracePt t="13371" x="3267075" y="4679950"/>
          <p14:tracePt t="13379" x="3254375" y="4679950"/>
          <p14:tracePt t="13387" x="3241675" y="4679950"/>
          <p14:tracePt t="13396" x="3228975" y="4679950"/>
          <p14:tracePt t="13404" x="3216275" y="4679950"/>
          <p14:tracePt t="13411" x="3205163" y="4679950"/>
          <p14:tracePt t="13554" x="3216275" y="4679950"/>
          <p14:tracePt t="13569" x="3241675" y="4679950"/>
          <p14:tracePt t="13578" x="3267075" y="4667250"/>
          <p14:tracePt t="13583" x="3279775" y="4667250"/>
          <p14:tracePt t="13593" x="3305175" y="4667250"/>
          <p14:tracePt t="13599" x="3317875" y="4656138"/>
          <p14:tracePt t="13615" x="3328988" y="4656138"/>
          <p14:tracePt t="13663" x="3317875" y="4656138"/>
          <p14:tracePt t="13679" x="3305175" y="4656138"/>
          <p14:tracePt t="13704" x="3305175" y="4667250"/>
          <p14:tracePt t="13884" x="3305175" y="4656138"/>
          <p14:tracePt t="13892" x="3317875" y="4656138"/>
          <p14:tracePt t="13915" x="3328988" y="4656138"/>
          <p14:tracePt t="13926" x="3328988" y="4643438"/>
          <p14:tracePt t="13940" x="3341688" y="4643438"/>
          <p14:tracePt t="13955" x="3354388" y="4643438"/>
          <p14:tracePt t="13964" x="3367088" y="4643438"/>
          <p14:tracePt t="13977" x="3379788" y="4643438"/>
          <p14:tracePt t="13994" x="3392488" y="4643438"/>
          <p14:tracePt t="14001" x="3405188" y="4643438"/>
          <p14:tracePt t="14010" x="3417888" y="4643438"/>
          <p14:tracePt t="14025" x="3429000" y="4643438"/>
          <p14:tracePt t="14048" x="3441700" y="4643438"/>
          <p14:tracePt t="14135" x="3441700" y="4630738"/>
          <p14:tracePt t="14151" x="3454400" y="4630738"/>
          <p14:tracePt t="14159" x="3467100" y="4630738"/>
          <p14:tracePt t="14175" x="3479800" y="4630738"/>
          <p14:tracePt t="14199" x="3492500" y="4630738"/>
          <p14:tracePt t="14208" x="3492500" y="4618038"/>
          <p14:tracePt t="14225" x="3505200" y="4618038"/>
          <p14:tracePt t="14237" x="3517900" y="4618038"/>
          <p14:tracePt t="14254" x="3530600" y="4618038"/>
          <p14:tracePt t="14269" x="3530600" y="4605338"/>
          <p14:tracePt t="14277" x="3541713" y="4605338"/>
          <p14:tracePt t="14294" x="3554413" y="4605338"/>
          <p14:tracePt t="14301" x="3567113" y="4605338"/>
          <p14:tracePt t="14317" x="3579813" y="4605338"/>
          <p14:tracePt t="14334" x="3592513" y="4605338"/>
          <p14:tracePt t="14357" x="3605213" y="4605338"/>
          <p14:tracePt t="14363" x="3617913" y="4605338"/>
          <p14:tracePt t="14379" x="3630613" y="4605338"/>
          <p14:tracePt t="14395" x="3643313" y="4605338"/>
          <p14:tracePt t="14419" x="3654425" y="4605338"/>
          <p14:tracePt t="14443" x="3667125" y="4605338"/>
          <p14:tracePt t="14451" x="3679825" y="4605338"/>
          <p14:tracePt t="14467" x="3692525" y="4605338"/>
          <p14:tracePt t="14484" x="3705225" y="4605338"/>
          <p14:tracePt t="14499" x="3717925" y="4605338"/>
          <p14:tracePt t="14505" x="3730625" y="4605338"/>
          <p14:tracePt t="14521" x="3743325" y="4618038"/>
          <p14:tracePt t="14537" x="3756025" y="4618038"/>
          <p14:tracePt t="14554" x="3767138" y="4618038"/>
          <p14:tracePt t="14569" x="3779838" y="4618038"/>
          <p14:tracePt t="14672" x="3792538" y="4618038"/>
          <p14:tracePt t="14687" x="3805238" y="4618038"/>
          <p14:tracePt t="14719" x="3817938" y="4618038"/>
          <p14:tracePt t="14894" x="3817938" y="4630738"/>
          <p14:tracePt t="14907" x="3805238" y="4630738"/>
          <p14:tracePt t="14915" x="3805238" y="4643438"/>
          <p14:tracePt t="14925" x="3792538" y="4643438"/>
          <p14:tracePt t="14931" x="3779838" y="4643438"/>
          <p14:tracePt t="14941" x="3767138" y="4643438"/>
          <p14:tracePt t="14947" x="3756025" y="4643438"/>
          <p14:tracePt t="14956" x="3743325" y="4643438"/>
          <p14:tracePt t="14964" x="3730625" y="4643438"/>
          <p14:tracePt t="14973" x="3717925" y="4643438"/>
          <p14:tracePt t="14987" x="3705225" y="4643438"/>
          <p14:tracePt t="14995" x="3692525" y="4643438"/>
          <p14:tracePt t="15011" x="3679825" y="4643438"/>
          <p14:tracePt t="15027" x="3667125" y="4643438"/>
          <p14:tracePt t="15041" x="3654425" y="4643438"/>
          <p14:tracePt t="15049" x="3643313" y="4643438"/>
          <p14:tracePt t="15058" x="3630613" y="4643438"/>
          <p14:tracePt t="15065" x="3617913" y="4656138"/>
          <p14:tracePt t="15076" x="3592513" y="4667250"/>
          <p14:tracePt t="15081" x="3567113" y="4667250"/>
          <p14:tracePt t="15091" x="3541713" y="4679950"/>
          <p14:tracePt t="15097" x="3530600" y="4679950"/>
          <p14:tracePt t="15108" x="3505200" y="4679950"/>
          <p14:tracePt t="15114" x="3479800" y="4679950"/>
          <p14:tracePt t="15123" x="3454400" y="4679950"/>
          <p14:tracePt t="15145" x="3417888" y="4679950"/>
          <p14:tracePt t="15154" x="3405188" y="4679950"/>
          <p14:tracePt t="15167" x="3392488" y="4679950"/>
          <p14:tracePt t="15184" x="3379788" y="4679950"/>
          <p14:tracePt t="15199" x="3367088" y="4679950"/>
          <p14:tracePt t="15208" x="3354388" y="4679950"/>
          <p14:tracePt t="15226" x="3341688" y="4679950"/>
          <p14:tracePt t="15241" x="3328988" y="4679950"/>
          <p14:tracePt t="15263" x="3317875" y="4679950"/>
          <p14:tracePt t="15273" x="3305175" y="4679950"/>
          <p14:tracePt t="15285" x="3292475" y="4679950"/>
          <p14:tracePt t="15301" x="3279775" y="4679950"/>
          <p14:tracePt t="15341" x="3267075" y="4679950"/>
          <p14:tracePt t="15374" x="3254375" y="4679950"/>
          <p14:tracePt t="15390" x="3241675" y="4679950"/>
          <p14:tracePt t="15397" x="3228975" y="4679950"/>
          <p14:tracePt t="15407" x="3216275" y="4679950"/>
          <p14:tracePt t="15411" x="3205163" y="4679950"/>
          <p14:tracePt t="15419" x="3192463" y="4679950"/>
          <p14:tracePt t="15428" x="3179763" y="4679950"/>
          <p14:tracePt t="15443" x="3167063" y="4667250"/>
          <p14:tracePt t="15531" x="3167063" y="4656138"/>
          <p14:tracePt t="15554" x="3167063" y="4643438"/>
          <p14:tracePt t="15569" x="3179763" y="4643438"/>
          <p14:tracePt t="15577" x="3192463" y="4643438"/>
          <p14:tracePt t="15585" x="3205163" y="4630738"/>
          <p14:tracePt t="15601" x="3216275" y="4630738"/>
          <p14:tracePt t="15609" x="3228975" y="4630738"/>
          <p14:tracePt t="15617" x="3241675" y="4630738"/>
          <p14:tracePt t="15688" x="3228975" y="4630738"/>
          <p14:tracePt t="15695" x="3216275" y="4630738"/>
          <p14:tracePt t="15711" x="3205163" y="4630738"/>
          <p14:tracePt t="15719" x="3192463" y="4630738"/>
          <p14:tracePt t="15799" x="3205163" y="4630738"/>
          <p14:tracePt t="15813" x="3216275" y="4630738"/>
          <p14:tracePt t="15823" x="3216275" y="4618038"/>
          <p14:tracePt t="15829" x="3228975" y="4618038"/>
          <p14:tracePt t="15845" x="3241675" y="4618038"/>
          <p14:tracePt t="15908" x="3228975" y="4618038"/>
          <p14:tracePt t="15916" x="3216275" y="4618038"/>
          <p14:tracePt t="15924" x="3205163" y="4618038"/>
          <p14:tracePt t="15933" x="3192463" y="4618038"/>
          <p14:tracePt t="16003" x="3205163" y="4618038"/>
          <p14:tracePt t="16010" x="3228975" y="4618038"/>
          <p14:tracePt t="16018" x="3241675" y="4605338"/>
          <p14:tracePt t="16026" x="3254375" y="4605338"/>
          <p14:tracePt t="16034" x="3267075" y="4605338"/>
          <p14:tracePt t="16097" x="3254375" y="4605338"/>
          <p14:tracePt t="16105" x="3241675" y="4605338"/>
          <p14:tracePt t="16177" x="3254375" y="4605338"/>
          <p14:tracePt t="16185" x="3279775" y="4592638"/>
          <p14:tracePt t="16193" x="3317875" y="4592638"/>
          <p14:tracePt t="16199" x="3341688" y="4579938"/>
          <p14:tracePt t="16206" x="3367088" y="4579938"/>
          <p14:tracePt t="16215" x="3379788" y="4567238"/>
          <p14:tracePt t="16279" x="3379788" y="4579938"/>
          <p14:tracePt t="16288" x="3367088" y="4579938"/>
          <p14:tracePt t="16304" x="3354388" y="4579938"/>
          <p14:tracePt t="16381" x="3354388" y="4567238"/>
          <p14:tracePt t="16445" x="3341688" y="4579938"/>
          <p14:tracePt t="16455" x="3328988" y="4579938"/>
          <p14:tracePt t="16461" x="3317875" y="4579938"/>
          <p14:tracePt t="16467" x="3305175" y="4579938"/>
          <p14:tracePt t="16483" x="3292475" y="4579938"/>
          <p14:tracePt t="16554" x="3317875" y="4579938"/>
          <p14:tracePt t="16563" x="3328988" y="4579938"/>
          <p14:tracePt t="16571" x="3341688" y="4579938"/>
          <p14:tracePt t="16609" x="3328988" y="4579938"/>
          <p14:tracePt t="16617" x="3317875" y="4592638"/>
          <p14:tracePt t="16625" x="3292475" y="4605338"/>
          <p14:tracePt t="16633" x="3267075" y="4605338"/>
          <p14:tracePt t="16641" x="3241675" y="4605338"/>
          <p14:tracePt t="16649" x="3205163" y="4605338"/>
          <p14:tracePt t="16657" x="3192463" y="4605338"/>
          <p14:tracePt t="16664" x="3179763" y="4605338"/>
          <p14:tracePt t="16673" x="3167063" y="4605338"/>
          <p14:tracePt t="16713" x="3179763" y="4605338"/>
          <p14:tracePt t="16721" x="3205163" y="4605338"/>
          <p14:tracePt t="16726" x="3216275" y="4592638"/>
          <p14:tracePt t="16734" x="3241675" y="4592638"/>
          <p14:tracePt t="16743" x="3254375" y="4592638"/>
          <p14:tracePt t="16751" x="3267075" y="4592638"/>
          <p14:tracePt t="16791" x="3241675" y="4605338"/>
          <p14:tracePt t="16799" x="3205163" y="4618038"/>
          <p14:tracePt t="16807" x="3167063" y="4630738"/>
          <p14:tracePt t="16814" x="3128963" y="4643438"/>
          <p14:tracePt t="16824" x="3092450" y="4643438"/>
          <p14:tracePt t="16831" x="3067050" y="4643438"/>
          <p14:tracePt t="16839" x="3041650" y="4643438"/>
          <p14:tracePt t="16877" x="3054350" y="4630738"/>
          <p14:tracePt t="16884" x="3079750" y="4618038"/>
          <p14:tracePt t="16893" x="3103563" y="4605338"/>
          <p14:tracePt t="16901" x="3128963" y="4605338"/>
          <p14:tracePt t="16909" x="3167063" y="4592638"/>
          <p14:tracePt t="16917" x="3192463" y="4579938"/>
          <p14:tracePt t="16925" x="3228975" y="4579938"/>
          <p14:tracePt t="16941" x="3241675" y="4579938"/>
          <p14:tracePt t="17059" x="3267075" y="4579938"/>
          <p14:tracePt t="17067" x="3279775" y="4579938"/>
          <p14:tracePt t="17075" x="3292475" y="4579938"/>
          <p14:tracePt t="17084" x="3305175" y="4579938"/>
          <p14:tracePt t="17099" x="3317875" y="4579938"/>
          <p14:tracePt t="17144" x="3305175" y="4592638"/>
          <p14:tracePt t="17351" x="3292475" y="4592638"/>
          <p14:tracePt t="17359" x="3292475" y="4605338"/>
          <p14:tracePt t="17454" x="3292475" y="4618038"/>
          <p14:tracePt t="17461" x="3292475" y="4630738"/>
          <p14:tracePt t="17579" x="3292475" y="4643438"/>
          <p14:tracePt t="17595" x="3279775" y="4643438"/>
          <p14:tracePt t="17611" x="3267075" y="4643438"/>
          <p14:tracePt t="17619" x="3267075" y="4656138"/>
          <p14:tracePt t="17689" x="3254375" y="4656138"/>
          <p14:tracePt t="17737" x="3254375" y="4667250"/>
          <p14:tracePt t="18037" x="3254375" y="4656138"/>
          <p14:tracePt t="18051" x="3267075" y="4656138"/>
          <p14:tracePt t="18163" x="3279775" y="4656138"/>
          <p14:tracePt t="18177" x="3279775" y="4643438"/>
          <p14:tracePt t="18834" x="3292475" y="4643438"/>
          <p14:tracePt t="23191" x="3317875" y="4643438"/>
          <p14:tracePt t="23198" x="3429000" y="4656138"/>
          <p14:tracePt t="23207" x="3579813" y="4667250"/>
          <p14:tracePt t="23215" x="3743325" y="4679950"/>
          <p14:tracePt t="23221" x="3905250" y="4730750"/>
          <p14:tracePt t="23229" x="4043363" y="4743450"/>
          <p14:tracePt t="23236" x="4168775" y="4756150"/>
          <p14:tracePt t="23244" x="4268788" y="4768850"/>
          <p14:tracePt t="23253" x="4330700" y="4779963"/>
          <p14:tracePt t="23260" x="4368800" y="4792663"/>
          <p14:tracePt t="23269" x="4406900" y="4792663"/>
          <p14:tracePt t="23276" x="4430713" y="4792663"/>
          <p14:tracePt t="23356" x="4456113" y="4792663"/>
          <p14:tracePt t="23362" x="4481513" y="4792663"/>
          <p14:tracePt t="23370" x="4494213" y="4792663"/>
          <p14:tracePt t="23378" x="4506913" y="4792663"/>
          <p14:tracePt t="23386" x="4518025" y="4792663"/>
          <p14:tracePt t="23402" x="4518025" y="4779963"/>
          <p14:tracePt t="23410" x="4530725" y="4779963"/>
          <p14:tracePt t="23426" x="4543425" y="4768850"/>
          <p14:tracePt t="23434" x="4556125" y="4768850"/>
          <p14:tracePt t="23442" x="4556125" y="4756150"/>
          <p14:tracePt t="23450" x="4556125" y="4743450"/>
          <p14:tracePt t="23466" x="4556125" y="4730750"/>
          <p14:tracePt t="23474" x="4543425" y="4730750"/>
          <p14:tracePt t="23483" x="4543425" y="4718050"/>
          <p14:tracePt t="23488" x="4530725" y="4692650"/>
          <p14:tracePt t="23498" x="4494213" y="4667250"/>
          <p14:tracePt t="23504" x="4456113" y="4630738"/>
          <p14:tracePt t="23514" x="4406900" y="4605338"/>
          <p14:tracePt t="23520" x="4356100" y="4567238"/>
          <p14:tracePt t="23528" x="4305300" y="4530725"/>
          <p14:tracePt t="23536" x="4281488" y="4518025"/>
          <p14:tracePt t="23545" x="4268788" y="4505325"/>
          <p14:tracePt t="23553" x="4256088" y="4505325"/>
          <p14:tracePt t="23561" x="4243388" y="4505325"/>
          <p14:tracePt t="23577" x="4230688" y="4492625"/>
          <p14:tracePt t="23593" x="4217988" y="4492625"/>
          <p14:tracePt t="23609" x="4205288" y="4492625"/>
          <p14:tracePt t="23664" x="4168775" y="4492625"/>
          <p14:tracePt t="23671" x="4143375" y="4492625"/>
          <p14:tracePt t="23679" x="4105275" y="4505325"/>
          <p14:tracePt t="23687" x="4081463" y="4518025"/>
          <p14:tracePt t="23695" x="4056063" y="4518025"/>
          <p14:tracePt t="23703" x="4030663" y="4530725"/>
          <p14:tracePt t="23720" x="4017963" y="4530725"/>
          <p14:tracePt t="23727" x="4017963" y="4543425"/>
          <p14:tracePt t="23735" x="4005263" y="4543425"/>
          <p14:tracePt t="23757" x="4005263" y="4554538"/>
          <p14:tracePt t="23767" x="3992563" y="4554538"/>
          <p14:tracePt t="23773" x="3992563" y="4567238"/>
          <p14:tracePt t="23783" x="3979863" y="4579938"/>
          <p14:tracePt t="23799" x="3979863" y="4592638"/>
          <p14:tracePt t="23815" x="3968750" y="4592638"/>
          <p14:tracePt t="23821" x="3968750" y="4605338"/>
          <p14:tracePt t="23830" x="3956050" y="4605338"/>
          <p14:tracePt t="23837" x="3956050" y="4618038"/>
          <p14:tracePt t="23854" x="3943350" y="4630738"/>
          <p14:tracePt t="23861" x="3930650" y="4643438"/>
          <p14:tracePt t="24017" x="3930650" y="4656138"/>
          <p14:tracePt t="24041" x="3917950" y="4656138"/>
          <p14:tracePt t="34891" x="3979863" y="4656138"/>
          <p14:tracePt t="34899" x="4081463" y="4618038"/>
          <p14:tracePt t="34907" x="4205288" y="4605338"/>
          <p14:tracePt t="34913" x="4305300" y="4592638"/>
          <p14:tracePt t="34921" x="4368800" y="4579938"/>
          <p14:tracePt t="34929" x="4406900" y="4579938"/>
          <p14:tracePt t="35033" x="4430713" y="4554538"/>
          <p14:tracePt t="35041" x="4494213" y="4530725"/>
          <p14:tracePt t="35047" x="4594225" y="4505325"/>
          <p14:tracePt t="35054" x="4706938" y="4479925"/>
          <p14:tracePt t="35063" x="4768850" y="4467225"/>
          <p14:tracePt t="35070" x="4806950" y="4467225"/>
          <p14:tracePt t="35079" x="4819650" y="4467225"/>
          <p14:tracePt t="35151" x="4832350" y="4443413"/>
          <p14:tracePt t="35167" x="4856163" y="4443413"/>
          <p14:tracePt t="35175" x="4894263" y="4443413"/>
          <p14:tracePt t="35180" x="4932363" y="4443413"/>
          <p14:tracePt t="35189" x="4968875" y="4454525"/>
          <p14:tracePt t="35197" x="4994275" y="4467225"/>
          <p14:tracePt t="35204" x="5019675" y="4479925"/>
          <p14:tracePt t="35213" x="5019675" y="4492625"/>
          <p14:tracePt t="35221" x="5032375" y="4492625"/>
          <p14:tracePt t="35236" x="5045075" y="4505325"/>
          <p14:tracePt t="35244" x="5057775" y="4505325"/>
          <p14:tracePt t="35260" x="5068888" y="4518025"/>
          <p14:tracePt t="35276" x="5081588" y="4518025"/>
          <p14:tracePt t="35284" x="5094288" y="4518025"/>
          <p14:tracePt t="35293" x="5119688" y="4518025"/>
          <p14:tracePt t="35300" x="5145088" y="4518025"/>
          <p14:tracePt t="35308" x="5170488" y="4518025"/>
          <p14:tracePt t="35314" x="5170488" y="4505325"/>
          <p14:tracePt t="35323" x="5181600" y="4492625"/>
          <p14:tracePt t="35330" x="5207000" y="4492625"/>
          <p14:tracePt t="35338" x="5232400" y="4492625"/>
          <p14:tracePt t="35346" x="5245100" y="4479925"/>
          <p14:tracePt t="35355" x="5257800" y="4479925"/>
          <p14:tracePt t="35363" x="5270500" y="4467225"/>
          <p14:tracePt t="35370" x="5281613" y="4467225"/>
          <p14:tracePt t="35497" x="5281613" y="4454525"/>
          <p14:tracePt t="35504" x="5270500" y="4418013"/>
          <p14:tracePt t="35514" x="5257800" y="4379913"/>
          <p14:tracePt t="35521" x="5257800" y="4341813"/>
          <p14:tracePt t="35529" x="5245100" y="4305300"/>
          <p14:tracePt t="35538" x="5219700" y="4267200"/>
          <p14:tracePt t="35545" x="5194300" y="4217988"/>
          <p14:tracePt t="35555" x="5181600" y="4192588"/>
          <p14:tracePt t="35560" x="5170488" y="4154488"/>
          <p14:tracePt t="35567" x="5157788" y="4117975"/>
          <p14:tracePt t="35575" x="5157788" y="4067175"/>
          <p14:tracePt t="35583" x="5157788" y="4029075"/>
          <p14:tracePt t="35590" x="5157788" y="3992563"/>
          <p14:tracePt t="35598" x="5145088" y="3954463"/>
          <p14:tracePt t="35607" x="5132388" y="3916363"/>
          <p14:tracePt t="35614" x="5119688" y="3879850"/>
          <p14:tracePt t="35623" x="5106988" y="3841750"/>
          <p14:tracePt t="35631" x="5106988" y="3816350"/>
          <p14:tracePt t="35639" x="5106988" y="3792538"/>
          <p14:tracePt t="35646" x="5094288" y="3767138"/>
          <p14:tracePt t="35655" x="5094288" y="3741738"/>
          <p14:tracePt t="35663" x="5081588" y="3703638"/>
          <p14:tracePt t="35672" x="5081588" y="3692525"/>
          <p14:tracePt t="35686" x="5068888" y="3679825"/>
          <p14:tracePt t="35717" x="5057775" y="3679825"/>
          <p14:tracePt t="35724" x="5045075" y="3679825"/>
          <p14:tracePt t="35733" x="5045075" y="3703638"/>
          <p14:tracePt t="35741" x="5032375" y="3729038"/>
          <p14:tracePt t="35749" x="5019675" y="3767138"/>
          <p14:tracePt t="35756" x="5006975" y="3803650"/>
          <p14:tracePt t="35764" x="5006975" y="3841750"/>
          <p14:tracePt t="35773" x="4994275" y="3879850"/>
          <p14:tracePt t="35781" x="4968875" y="3905250"/>
          <p14:tracePt t="35788" x="4968875" y="3929063"/>
          <p14:tracePt t="35796" x="4956175" y="3941763"/>
          <p14:tracePt t="35805" x="4945063" y="3967163"/>
          <p14:tracePt t="35813" x="4945063" y="3992563"/>
          <p14:tracePt t="35821" x="4945063" y="4005263"/>
          <p14:tracePt t="35828" x="4932363" y="4029075"/>
          <p14:tracePt t="35836" x="4919663" y="4054475"/>
          <p14:tracePt t="35843" x="4906963" y="4079875"/>
          <p14:tracePt t="35851" x="4906963" y="4092575"/>
          <p14:tracePt t="35859" x="4906963" y="4129088"/>
          <p14:tracePt t="35867" x="4894263" y="4154488"/>
          <p14:tracePt t="35874" x="4881563" y="4167188"/>
          <p14:tracePt t="35883" x="4881563" y="4179888"/>
          <p14:tracePt t="35891" x="4881563" y="4205288"/>
          <p14:tracePt t="35898" x="4868863" y="4205288"/>
          <p14:tracePt t="35906" x="4856163" y="4217988"/>
          <p14:tracePt t="35915" x="4856163" y="4230688"/>
          <p14:tracePt t="35923" x="4856163" y="4241800"/>
          <p14:tracePt t="35931" x="4843463" y="4267200"/>
          <p14:tracePt t="35938" x="4832350" y="4292600"/>
          <p14:tracePt t="35947" x="4832350" y="4318000"/>
          <p14:tracePt t="35953" x="4819650" y="4341813"/>
          <p14:tracePt t="35961" x="4806950" y="4367213"/>
          <p14:tracePt t="35969" x="4794250" y="4392613"/>
          <p14:tracePt t="35977" x="4794250" y="4418013"/>
          <p14:tracePt t="35986" x="4781550" y="4443413"/>
          <p14:tracePt t="35993" x="4768850" y="4454525"/>
          <p14:tracePt t="36001" x="4768850" y="4467225"/>
          <p14:tracePt t="36008" x="4756150" y="4492625"/>
          <p14:tracePt t="36017" x="4743450" y="4505325"/>
          <p14:tracePt t="36024" x="4743450" y="4518025"/>
          <p14:tracePt t="36033" x="4732338" y="4530725"/>
          <p14:tracePt t="36048" x="4732338" y="4543425"/>
          <p14:tracePt t="36057" x="4732338" y="4554538"/>
          <p14:tracePt t="36073" x="4719638" y="4554538"/>
          <p14:tracePt t="36087" x="4719638" y="4567238"/>
          <p14:tracePt t="36237" x="4719638" y="4592638"/>
          <p14:tracePt t="36245" x="4719638" y="4605338"/>
          <p14:tracePt t="36254" x="4706938" y="4605338"/>
          <p14:tracePt t="36261" x="4706938" y="4618038"/>
          <p14:tracePt t="36270" x="4706938" y="4630738"/>
          <p14:tracePt t="36287" x="4706938" y="4643438"/>
          <p14:tracePt t="36304" x="4706938" y="4656138"/>
          <p14:tracePt t="36309" x="4694238" y="4656138"/>
          <p14:tracePt t="36341" x="4694238" y="4667250"/>
          <p14:tracePt t="36355" x="4694238" y="4679950"/>
          <p14:tracePt t="69081" x="4719638" y="4679950"/>
          <p14:tracePt t="69089" x="4756150" y="4667250"/>
          <p14:tracePt t="69095" x="4806950" y="4667250"/>
          <p14:tracePt t="69104" x="4843463" y="4656138"/>
          <p14:tracePt t="69110" x="4881563" y="4656138"/>
          <p14:tracePt t="69119" x="4932363" y="4656138"/>
          <p14:tracePt t="69141" x="5081588" y="4630738"/>
          <p14:tracePt t="69142" x="5145088" y="4618038"/>
          <p14:tracePt t="69150" x="5219700" y="4605338"/>
          <p14:tracePt t="69158" x="5281613" y="4592638"/>
          <p14:tracePt t="69166" x="5370513" y="4579938"/>
          <p14:tracePt t="69174" x="5445125" y="4567238"/>
          <p14:tracePt t="69183" x="5519738" y="4554538"/>
          <p14:tracePt t="69190" x="5570538" y="4543425"/>
          <p14:tracePt t="69198" x="5645150" y="4530725"/>
          <p14:tracePt t="69206" x="5708650" y="4518025"/>
          <p14:tracePt t="69214" x="5757863" y="4518025"/>
          <p14:tracePt t="69223" x="5808663" y="4505325"/>
          <p14:tracePt t="69228" x="5832475" y="4505325"/>
          <p14:tracePt t="69236" x="5857875" y="4505325"/>
          <p14:tracePt t="69244" x="5870575" y="4505325"/>
          <p14:tracePt t="69253" x="5883275" y="4505325"/>
          <p14:tracePt t="69260" x="5883275" y="4492625"/>
          <p14:tracePt t="69269" x="5895975" y="4492625"/>
          <p14:tracePt t="69593" x="5883275" y="4505325"/>
          <p14:tracePt t="69601" x="5845175" y="4505325"/>
          <p14:tracePt t="69609" x="5795963" y="4530725"/>
          <p14:tracePt t="69617" x="5745163" y="4543425"/>
          <p14:tracePt t="69623" x="5695950" y="4554538"/>
          <p14:tracePt t="69631" x="5632450" y="4567238"/>
          <p14:tracePt t="69640" x="5595938" y="4567238"/>
          <p14:tracePt t="69647" x="5570538" y="4579938"/>
          <p14:tracePt t="69655" x="5545138" y="4592638"/>
          <p14:tracePt t="69663" x="5532438" y="4592638"/>
          <p14:tracePt t="69814" x="5545138" y="4592638"/>
          <p14:tracePt t="69821" x="5557838" y="4605338"/>
          <p14:tracePt t="69829" x="5570538" y="4605338"/>
          <p14:tracePt t="69837" x="5583238" y="4605338"/>
          <p14:tracePt t="69845" x="5583238" y="4618038"/>
          <p14:tracePt t="69854" x="5595938" y="4618038"/>
          <p14:tracePt t="69861" x="5607050" y="4618038"/>
          <p14:tracePt t="70451" x="5619750" y="4618038"/>
          <p14:tracePt t="70468" x="5619750" y="4630738"/>
          <p14:tracePt t="70475" x="5632450" y="4630738"/>
          <p14:tracePt t="70484" x="5645150" y="4630738"/>
          <p14:tracePt t="70491" x="5683250" y="4630738"/>
          <p14:tracePt t="70499" x="5719763" y="4630738"/>
          <p14:tracePt t="70507" x="5770563" y="4630738"/>
          <p14:tracePt t="70515" x="5845175" y="4643438"/>
          <p14:tracePt t="70523" x="5945188" y="4643438"/>
          <p14:tracePt t="70531" x="6057900" y="4643438"/>
          <p14:tracePt t="70539" x="6196013" y="4643438"/>
          <p14:tracePt t="70545" x="6346825" y="4605338"/>
          <p14:tracePt t="70554" x="6508750" y="4579938"/>
          <p14:tracePt t="70561" x="6684963" y="4543425"/>
          <p14:tracePt t="70569" x="6872288" y="4505325"/>
          <p14:tracePt t="70576" x="7034213" y="4467225"/>
          <p14:tracePt t="70585" x="7185025" y="4443413"/>
          <p14:tracePt t="70593" x="7310438" y="4430713"/>
          <p14:tracePt t="70601" x="7397750" y="4418013"/>
          <p14:tracePt t="70608" x="7459663" y="4392613"/>
          <p14:tracePt t="70617" x="7497763" y="4379913"/>
          <p14:tracePt t="70624" x="7548563" y="4354513"/>
          <p14:tracePt t="70633" x="7572375" y="4354513"/>
          <p14:tracePt t="70640" x="7585075" y="4330700"/>
          <p14:tracePt t="70648" x="7597775" y="4318000"/>
          <p14:tracePt t="70656" x="7610475" y="4305300"/>
          <p14:tracePt t="70664" x="7623175" y="4267200"/>
          <p14:tracePt t="70673" x="7623175" y="4241800"/>
          <p14:tracePt t="70681" x="7623175" y="4205288"/>
          <p14:tracePt t="70687" x="7623175" y="4167188"/>
          <p14:tracePt t="70694" x="7623175" y="4129088"/>
          <p14:tracePt t="70703" x="7623175" y="4092575"/>
          <p14:tracePt t="70710" x="7597775" y="4017963"/>
          <p14:tracePt t="70718" x="7572375" y="3979863"/>
          <p14:tracePt t="70726" x="7535863" y="3916363"/>
          <p14:tracePt t="70735" x="7485063" y="3841750"/>
          <p14:tracePt t="70743" x="7423150" y="3767138"/>
          <p14:tracePt t="70751" x="7348538" y="3692525"/>
          <p14:tracePt t="70758" x="7259638" y="3629025"/>
          <p14:tracePt t="70767" x="7146925" y="3554413"/>
          <p14:tracePt t="70774" x="7046913" y="3503613"/>
          <p14:tracePt t="70784" x="6921500" y="3454400"/>
          <p14:tracePt t="70790" x="6784975" y="3390900"/>
          <p14:tracePt t="70798" x="6621463" y="3341688"/>
          <p14:tracePt t="70804" x="6472238" y="3278188"/>
          <p14:tracePt t="70813" x="6283325" y="3241675"/>
          <p14:tracePt t="70820" x="6083300" y="3190875"/>
          <p14:tracePt t="70828" x="5883275" y="3141663"/>
          <p14:tracePt t="70837" x="5670550" y="3128963"/>
          <p14:tracePt t="70844" x="5445125" y="3116263"/>
          <p14:tracePt t="70853" x="5194300" y="3116263"/>
          <p14:tracePt t="70860" x="4968875" y="3165475"/>
          <p14:tracePt t="70868" x="4756150" y="3228975"/>
          <p14:tracePt t="70876" x="4543425" y="3316288"/>
          <p14:tracePt t="70885" x="4381500" y="3429000"/>
          <p14:tracePt t="70893" x="4217988" y="3567113"/>
          <p14:tracePt t="70901" x="4105275" y="3767138"/>
          <p14:tracePt t="70908" x="4017963" y="3979863"/>
          <p14:tracePt t="70918" x="4017963" y="4217988"/>
          <p14:tracePt t="70924" x="4043363" y="4505325"/>
          <p14:tracePt t="70934" x="4143375" y="4779963"/>
          <p14:tracePt t="70940" x="4318000" y="5056188"/>
          <p14:tracePt t="70946" x="4568825" y="5268913"/>
          <p14:tracePt t="70954" x="4919663" y="5430838"/>
          <p14:tracePt t="70963" x="5370513" y="5568950"/>
          <p14:tracePt t="70970" x="5857875" y="5656263"/>
          <p14:tracePt t="70978" x="6421438" y="5707063"/>
          <p14:tracePt t="70986" x="6959600" y="5732463"/>
          <p14:tracePt t="70994" x="7472363" y="5719763"/>
          <p14:tracePt t="71003" x="7974013" y="5630863"/>
          <p14:tracePt t="71010" x="8374063" y="5543550"/>
          <p14:tracePt t="71019" x="8712200" y="5468938"/>
          <p14:tracePt t="71026" x="8975725" y="5318125"/>
          <p14:tracePt t="71035" x="9150350" y="5181600"/>
          <p14:tracePt t="71043" x="9275763" y="5056188"/>
          <p14:tracePt t="71051" x="9363075" y="4930775"/>
          <p14:tracePt t="71058" x="9375775" y="4805363"/>
          <p14:tracePt t="71064" x="9363075" y="4618038"/>
          <p14:tracePt t="71073" x="9250363" y="4354513"/>
          <p14:tracePt t="71080" x="9075738" y="4092575"/>
          <p14:tracePt t="71088" x="8799513" y="3767138"/>
          <p14:tracePt t="71096" x="8512175" y="3503613"/>
          <p14:tracePt t="71104" x="8261350" y="3316288"/>
          <p14:tracePt t="71113" x="7999413" y="3154363"/>
          <p14:tracePt t="71120" x="7773988" y="3041650"/>
          <p14:tracePt t="71128" x="7448550" y="2916238"/>
          <p14:tracePt t="71141" x="7210425" y="2852738"/>
          <p14:tracePt t="71144" x="7010400" y="2803525"/>
          <p14:tracePt t="71153" x="6808788" y="2752725"/>
          <p14:tracePt t="71160" x="6608763" y="2716213"/>
          <p14:tracePt t="71168" x="6446838" y="2690813"/>
          <p14:tracePt t="71176" x="6296025" y="2690813"/>
          <p14:tracePt t="71185" x="6146800" y="2703513"/>
          <p14:tracePt t="71193" x="5995988" y="2740025"/>
          <p14:tracePt t="71201" x="5783263" y="2828925"/>
          <p14:tracePt t="71206" x="5532438" y="2965450"/>
          <p14:tracePt t="71214" x="5294313" y="3103563"/>
          <p14:tracePt t="71223" x="5057775" y="3278188"/>
          <p14:tracePt t="71230" x="4868863" y="3429000"/>
          <p14:tracePt t="71238" x="4694238" y="3554413"/>
          <p14:tracePt t="71246" x="4581525" y="3667125"/>
          <p14:tracePt t="71254" x="4518025" y="3741738"/>
          <p14:tracePt t="71263" x="4481513" y="3816350"/>
          <p14:tracePt t="71270" x="4481513" y="3867150"/>
          <p14:tracePt t="71278" x="4481513" y="3905250"/>
          <p14:tracePt t="71287" x="4518025" y="3941763"/>
          <p14:tracePt t="71294" x="4594225" y="3967163"/>
          <p14:tracePt t="71303" x="4706938" y="4017963"/>
          <p14:tracePt t="71310" x="4843463" y="4054475"/>
          <p14:tracePt t="71318" x="5006975" y="4092575"/>
          <p14:tracePt t="71324" x="5219700" y="4129088"/>
          <p14:tracePt t="71333" x="5507038" y="4141788"/>
          <p14:tracePt t="71340" x="5783263" y="4141788"/>
          <p14:tracePt t="71348" x="6008688" y="4105275"/>
          <p14:tracePt t="71356" x="6196013" y="4092575"/>
          <p14:tracePt t="71364" x="6308725" y="4079875"/>
          <p14:tracePt t="71373" x="6383338" y="4054475"/>
          <p14:tracePt t="71380" x="6408738" y="4029075"/>
          <p14:tracePt t="71388" x="6421438" y="4005263"/>
          <p14:tracePt t="71404" x="6421438" y="3992563"/>
          <p14:tracePt t="71413" x="6408738" y="3992563"/>
          <p14:tracePt t="71420" x="6383338" y="3967163"/>
          <p14:tracePt t="71428" x="6346825" y="3954463"/>
          <p14:tracePt t="71436" x="6270625" y="3941763"/>
          <p14:tracePt t="71444" x="6221413" y="3941763"/>
          <p14:tracePt t="71453" x="6183313" y="3941763"/>
          <p14:tracePt t="71460" x="6157913" y="3967163"/>
          <p14:tracePt t="71467" x="6157913" y="3992563"/>
          <p14:tracePt t="71474" x="6146800" y="4017963"/>
          <p14:tracePt t="71484" x="6134100" y="4054475"/>
          <p14:tracePt t="71490" x="6121400" y="4129088"/>
          <p14:tracePt t="71499" x="6121400" y="4192588"/>
          <p14:tracePt t="71506" x="6121400" y="4267200"/>
          <p14:tracePt t="71514" x="6134100" y="4330700"/>
          <p14:tracePt t="71523" x="6170613" y="4405313"/>
          <p14:tracePt t="71530" x="6221413" y="4454525"/>
          <p14:tracePt t="71538" x="6296025" y="4505325"/>
          <p14:tracePt t="71546" x="6383338" y="4554538"/>
          <p14:tracePt t="71554" x="6472238" y="4605338"/>
          <p14:tracePt t="71563" x="6584950" y="4643438"/>
          <p14:tracePt t="71570" x="6646863" y="4667250"/>
          <p14:tracePt t="71578" x="6721475" y="4679950"/>
          <p14:tracePt t="71585" x="6772275" y="4692650"/>
          <p14:tracePt t="71593" x="6834188" y="4705350"/>
          <p14:tracePt t="71600" x="6872288" y="4718050"/>
          <p14:tracePt t="71608" x="6910388" y="4718050"/>
          <p14:tracePt t="71617" x="6946900" y="4730750"/>
          <p14:tracePt t="71624" x="6972300" y="4730750"/>
          <p14:tracePt t="71634" x="6997700" y="4730750"/>
          <p14:tracePt t="71640" x="7010400" y="4730750"/>
          <p14:tracePt t="71664" x="7021513" y="4730750"/>
          <p14:tracePt t="71791" x="7034213" y="4718050"/>
          <p14:tracePt t="71800" x="7046913" y="4705350"/>
          <p14:tracePt t="71807" x="7072313" y="4667250"/>
          <p14:tracePt t="71815" x="7085013" y="4630738"/>
          <p14:tracePt t="71824" x="7123113" y="4592638"/>
          <p14:tracePt t="71831" x="7134225" y="4554538"/>
          <p14:tracePt t="71839" x="7172325" y="4505325"/>
          <p14:tracePt t="71847" x="7210425" y="4443413"/>
          <p14:tracePt t="71856" x="7235825" y="4367213"/>
          <p14:tracePt t="71861" x="7259638" y="4292600"/>
          <p14:tracePt t="71870" x="7272338" y="4217988"/>
          <p14:tracePt t="71877" x="7272338" y="4154488"/>
          <p14:tracePt t="71884" x="7272338" y="4079875"/>
          <p14:tracePt t="71893" x="7235825" y="4005263"/>
          <p14:tracePt t="71900" x="7197725" y="3941763"/>
          <p14:tracePt t="71908" x="7134225" y="3829050"/>
          <p14:tracePt t="71917" x="7059613" y="3741738"/>
          <p14:tracePt t="71924" x="6934200" y="3641725"/>
          <p14:tracePt t="71934" x="6808788" y="3541713"/>
          <p14:tracePt t="71940" x="6646863" y="3441700"/>
          <p14:tracePt t="71949" x="6446838" y="3303588"/>
          <p14:tracePt t="71956" x="6234113" y="3165475"/>
          <p14:tracePt t="71964" x="6021388" y="3065463"/>
          <p14:tracePt t="71973" x="5795963" y="2965450"/>
          <p14:tracePt t="71978" x="5632450" y="2903538"/>
          <p14:tracePt t="71986" x="5483225" y="2865438"/>
          <p14:tracePt t="71994" x="5332413" y="2816225"/>
          <p14:tracePt t="72003" x="5181600" y="2778125"/>
          <p14:tracePt t="72010" x="5057775" y="2740025"/>
          <p14:tracePt t="72019" x="4956175" y="2703513"/>
          <p14:tracePt t="72026" x="4843463" y="2678113"/>
          <p14:tracePt t="72034" x="4781550" y="2665413"/>
          <p14:tracePt t="72043" x="4694238" y="2640013"/>
          <p14:tracePt t="72050" x="4619625" y="2627313"/>
          <p14:tracePt t="72058" x="4556125" y="2616200"/>
          <p14:tracePt t="72067" x="4494213" y="2616200"/>
          <p14:tracePt t="72074" x="4456113" y="2603500"/>
          <p14:tracePt t="72084" x="4418013" y="2590800"/>
          <p14:tracePt t="72090" x="4381500" y="2578100"/>
          <p14:tracePt t="72099" x="4356100" y="2578100"/>
          <p14:tracePt t="72106" x="4318000" y="2578100"/>
          <p14:tracePt t="72114" x="4281488" y="2578100"/>
          <p14:tracePt t="72120" x="4230688" y="2578100"/>
          <p14:tracePt t="72128" x="4181475" y="2578100"/>
          <p14:tracePt t="72139" x="4105275" y="2578100"/>
          <p14:tracePt t="72144" x="4043363" y="2578100"/>
          <p14:tracePt t="72153" x="3979863" y="2578100"/>
          <p14:tracePt t="72160" x="3905250" y="2578100"/>
          <p14:tracePt t="72168" x="3817938" y="2578100"/>
          <p14:tracePt t="72176" x="3743325" y="2578100"/>
          <p14:tracePt t="72185" x="3667125" y="2578100"/>
          <p14:tracePt t="72193" x="3605213" y="2578100"/>
          <p14:tracePt t="72200" x="3554413" y="2578100"/>
          <p14:tracePt t="72208" x="3517900" y="2578100"/>
          <p14:tracePt t="72217" x="3492500" y="2590800"/>
          <p14:tracePt t="72224" x="3479800" y="2603500"/>
          <p14:tracePt t="72235" x="3454400" y="2627313"/>
          <p14:tracePt t="72238" x="3441700" y="2665413"/>
          <p14:tracePt t="72246" x="3405188" y="2740025"/>
          <p14:tracePt t="72254" x="3379788" y="2828925"/>
          <p14:tracePt t="72263" x="3341688" y="2916238"/>
          <p14:tracePt t="72270" x="3317875" y="3003550"/>
          <p14:tracePt t="72278" x="3292475" y="3078163"/>
          <p14:tracePt t="72286" x="3267075" y="3141663"/>
          <p14:tracePt t="72294" x="3241675" y="3178175"/>
          <p14:tracePt t="72303" x="3241675" y="3216275"/>
          <p14:tracePt t="72310" x="3228975" y="3254375"/>
          <p14:tracePt t="72319" x="3216275" y="3278188"/>
          <p14:tracePt t="72326" x="3205163" y="3303588"/>
          <p14:tracePt t="72335" x="3205163" y="3341688"/>
          <p14:tracePt t="72343" x="3205163" y="3367088"/>
          <p14:tracePt t="72350" x="3192463" y="3390900"/>
          <p14:tracePt t="72358" x="3179763" y="3416300"/>
          <p14:tracePt t="72366" x="3179763" y="3441700"/>
          <p14:tracePt t="72373" x="3167063" y="3467100"/>
          <p14:tracePt t="72380" x="3167063" y="3479800"/>
          <p14:tracePt t="72388" x="3154363" y="3503613"/>
          <p14:tracePt t="72396" x="3141663" y="3529013"/>
          <p14:tracePt t="72404" x="3141663" y="3567113"/>
          <p14:tracePt t="72413" x="3128963" y="3590925"/>
          <p14:tracePt t="72420" x="3116263" y="3616325"/>
          <p14:tracePt t="72428" x="3103563" y="3641725"/>
          <p14:tracePt t="72436" x="3103563" y="3667125"/>
          <p14:tracePt t="72444" x="3103563" y="3692525"/>
          <p14:tracePt t="72453" x="3103563" y="3729038"/>
          <p14:tracePt t="72460" x="3103563" y="3754438"/>
          <p14:tracePt t="72468" x="3128963" y="3779838"/>
          <p14:tracePt t="72476" x="3167063" y="3803650"/>
          <p14:tracePt t="72486" x="3205163" y="3803650"/>
          <p14:tracePt t="72493" x="3254375" y="3803650"/>
          <p14:tracePt t="72501" x="3317875" y="3803650"/>
          <p14:tracePt t="72506" x="3392488" y="3803650"/>
          <p14:tracePt t="72514" x="3441700" y="3816350"/>
          <p14:tracePt t="72523" x="3492500" y="3816350"/>
          <p14:tracePt t="72530" x="3541713" y="3816350"/>
          <p14:tracePt t="72538" x="3567113" y="3816350"/>
          <p14:tracePt t="72546" x="3592513" y="3816350"/>
          <p14:tracePt t="72554" x="3605213" y="3816350"/>
          <p14:tracePt t="72563" x="3617913" y="3816350"/>
          <p14:tracePt t="72586" x="3630613" y="3816350"/>
          <p14:tracePt t="72603" x="3643313" y="3816350"/>
          <p14:tracePt t="72618" x="3643313" y="3829050"/>
          <p14:tracePt t="72626" x="3654425" y="3829050"/>
          <p14:tracePt t="72635" x="3654425" y="3841750"/>
          <p14:tracePt t="72640" x="3667125" y="3841750"/>
          <p14:tracePt t="72650" x="3667125" y="3854450"/>
          <p14:tracePt t="72656" x="3667125" y="3867150"/>
          <p14:tracePt t="72665" x="3679825" y="3867150"/>
          <p14:tracePt t="72673" x="3679825" y="3879850"/>
          <p14:tracePt t="72688" x="3692525" y="3879850"/>
          <p14:tracePt t="72696" x="3692525" y="3892550"/>
          <p14:tracePt t="72775" x="3692525" y="3916363"/>
          <p14:tracePt t="72784" x="3692525" y="3941763"/>
          <p14:tracePt t="72800" x="3692525" y="3954463"/>
          <p14:tracePt t="72817" x="3692525" y="3967163"/>
          <p14:tracePt t="72823" x="3692525" y="3979863"/>
          <p14:tracePt t="72833" x="3679825" y="3979863"/>
          <p14:tracePt t="73304" x="3679825" y="3992563"/>
          <p14:tracePt t="73327" x="3679825" y="4005263"/>
          <p14:tracePt t="73675" x="3692525" y="4005263"/>
          <p14:tracePt t="73684" x="3692525" y="3992563"/>
          <p14:tracePt t="76433" x="3692525" y="4005263"/>
          <p14:tracePt t="76441" x="3705225" y="4029075"/>
          <p14:tracePt t="76449" x="3705225" y="4054475"/>
          <p14:tracePt t="76457" x="3705225" y="4079875"/>
          <p14:tracePt t="76464" x="3705225" y="4105275"/>
          <p14:tracePt t="76473" x="3705225" y="4129088"/>
          <p14:tracePt t="76480" x="3705225" y="4154488"/>
          <p14:tracePt t="76487" x="3717925" y="4192588"/>
          <p14:tracePt t="76497" x="3730625" y="4230688"/>
          <p14:tracePt t="76503" x="3743325" y="4292600"/>
          <p14:tracePt t="76513" x="3756025" y="4330700"/>
          <p14:tracePt t="76519" x="3779838" y="4367213"/>
          <p14:tracePt t="76527" x="3805238" y="4405313"/>
          <p14:tracePt t="76534" x="3843338" y="4443413"/>
          <p14:tracePt t="76543" x="3879850" y="4479925"/>
          <p14:tracePt t="76551" x="3943350" y="4492625"/>
          <p14:tracePt t="76558" x="4017963" y="4505325"/>
          <p14:tracePt t="76567" x="4081463" y="4518025"/>
          <p14:tracePt t="76574" x="4168775" y="4530725"/>
          <p14:tracePt t="76583" x="4268788" y="4554538"/>
          <p14:tracePt t="76590" x="4394200" y="4567238"/>
          <p14:tracePt t="76598" x="4506913" y="4605338"/>
          <p14:tracePt t="76604" x="4630738" y="4643438"/>
          <p14:tracePt t="76614" x="4781550" y="4667250"/>
          <p14:tracePt t="76620" x="4919663" y="4705350"/>
          <p14:tracePt t="76629" x="5045075" y="4730750"/>
          <p14:tracePt t="76636" x="5157788" y="4743450"/>
          <p14:tracePt t="76646" x="5245100" y="4756150"/>
          <p14:tracePt t="76653" x="5319713" y="4768850"/>
          <p14:tracePt t="76663" x="5383213" y="4768850"/>
          <p14:tracePt t="76668" x="5419725" y="4768850"/>
          <p14:tracePt t="76677" x="5457825" y="4768850"/>
          <p14:tracePt t="76684" x="5483225" y="4768850"/>
          <p14:tracePt t="76693" x="5495925" y="4768850"/>
          <p14:tracePt t="76700" x="5507038" y="4768850"/>
          <p14:tracePt t="76708" x="5519738" y="4768850"/>
          <p14:tracePt t="76851" x="5519738" y="4792663"/>
          <p14:tracePt t="76859" x="5532438" y="4792663"/>
          <p14:tracePt t="76867" x="5532438" y="4805363"/>
          <p14:tracePt t="76873" x="5545138" y="4805363"/>
          <p14:tracePt t="76880" x="5557838" y="4818063"/>
          <p14:tracePt t="76889" x="5570538" y="4830763"/>
          <p14:tracePt t="76897" x="5583238" y="4830763"/>
          <p14:tracePt t="76905" x="5607050" y="4843463"/>
          <p14:tracePt t="76914" x="5632450" y="4856163"/>
          <p14:tracePt t="76921" x="5657850" y="4856163"/>
          <p14:tracePt t="76930" x="5683250" y="4868863"/>
          <p14:tracePt t="76937" x="5708650" y="4879975"/>
          <p14:tracePt t="76947" x="5732463" y="4879975"/>
          <p14:tracePt t="76954" x="5770563" y="4892675"/>
          <p14:tracePt t="76965" x="5795963" y="4905375"/>
          <p14:tracePt t="76969" x="5821363" y="4918075"/>
          <p14:tracePt t="76978" x="5845175" y="4918075"/>
          <p14:tracePt t="76985" x="5870575" y="4930775"/>
          <p14:tracePt t="76994" x="5895975" y="4943475"/>
          <p14:tracePt t="76999" x="5932488" y="4956175"/>
          <p14:tracePt t="77007" x="5957888" y="4956175"/>
          <p14:tracePt t="77015" x="5983288" y="4968875"/>
          <p14:tracePt t="77024" x="5995988" y="4981575"/>
          <p14:tracePt t="77031" x="6021388" y="4981575"/>
          <p14:tracePt t="77039" x="6021388" y="4992688"/>
          <p14:tracePt t="77047" x="6034088" y="5005388"/>
          <p14:tracePt t="77055" x="6045200" y="5005388"/>
          <p14:tracePt t="77064" x="6045200" y="5018088"/>
          <p14:tracePt t="77071" x="6057900" y="5018088"/>
          <p14:tracePt t="77081" x="6057900" y="5030788"/>
          <p14:tracePt t="77087" x="6070600" y="5030788"/>
          <p14:tracePt t="77097" x="6070600" y="5043488"/>
          <p14:tracePt t="77103" x="6083300" y="5056188"/>
          <p14:tracePt t="77114" x="6096000" y="5056188"/>
          <p14:tracePt t="77119" x="6096000" y="5068888"/>
          <p14:tracePt t="77128" x="6108700" y="5068888"/>
          <p14:tracePt t="77151" x="6183313" y="5118100"/>
          <p14:tracePt t="77157" x="6208713" y="5130800"/>
          <p14:tracePt t="77165" x="6234113" y="5130800"/>
          <p14:tracePt t="77173" x="6270625" y="5143500"/>
          <p14:tracePt t="77182" x="6283325" y="5156200"/>
          <p14:tracePt t="77189" x="6296025" y="5156200"/>
          <p14:tracePt t="77196" x="6308725" y="5156200"/>
          <p14:tracePt t="77204" x="6334125" y="5168900"/>
          <p14:tracePt t="77213" x="6334125" y="5181600"/>
          <p14:tracePt t="77221" x="6359525" y="5181600"/>
          <p14:tracePt t="77230" x="6396038" y="5194300"/>
          <p14:tracePt t="77237" x="6421438" y="5205413"/>
          <p14:tracePt t="77247" x="6459538" y="5205413"/>
          <p14:tracePt t="77253" x="6496050" y="5205413"/>
          <p14:tracePt t="77264" x="6559550" y="5218113"/>
          <p14:tracePt t="77267" x="6646863" y="5230813"/>
          <p14:tracePt t="77275" x="6746875" y="5243513"/>
          <p14:tracePt t="77284" x="6872288" y="5268913"/>
          <p14:tracePt t="77291" x="6985000" y="5305425"/>
          <p14:tracePt t="77299" x="7110413" y="5330825"/>
          <p14:tracePt t="77307" x="7246938" y="5343525"/>
          <p14:tracePt t="77315" x="7397750" y="5368925"/>
          <p14:tracePt t="77323" x="7548563" y="5381625"/>
          <p14:tracePt t="77331" x="7697788" y="5394325"/>
          <p14:tracePt t="77339" x="7874000" y="5407025"/>
          <p14:tracePt t="77347" x="8023225" y="5407025"/>
          <p14:tracePt t="77355" x="8199438" y="5418138"/>
          <p14:tracePt t="77364" x="8335963" y="5418138"/>
          <p14:tracePt t="77370" x="8486775" y="5418138"/>
          <p14:tracePt t="77378" x="8637588" y="5418138"/>
          <p14:tracePt t="77386" x="8812213" y="5418138"/>
          <p14:tracePt t="77395" x="8975725" y="5394325"/>
          <p14:tracePt t="77401" x="9163050" y="5381625"/>
          <p14:tracePt t="77409" x="9350375" y="5356225"/>
          <p14:tracePt t="77418" x="9525000" y="5343525"/>
          <p14:tracePt t="77425" x="9701213" y="5305425"/>
          <p14:tracePt t="77433" x="9863138" y="5268913"/>
          <p14:tracePt t="77441" x="10013950" y="5230813"/>
          <p14:tracePt t="77450" x="10177463" y="5194300"/>
          <p14:tracePt t="77457" x="10339388" y="5156200"/>
          <p14:tracePt t="77465" x="10477500" y="5118100"/>
          <p14:tracePt t="77473" x="10664825" y="5068888"/>
          <p14:tracePt t="77481" x="10802938" y="5018088"/>
          <p14:tracePt t="77489" x="10964863" y="4943475"/>
          <p14:tracePt t="77497" x="11102975" y="4892675"/>
          <p14:tracePt t="77505" x="11215688" y="4830763"/>
          <p14:tracePt t="77514" x="11341100" y="4779963"/>
          <p14:tracePt t="77521" x="11453813" y="4730750"/>
          <p14:tracePt t="77530" x="11541125" y="4679950"/>
          <p14:tracePt t="77535" x="11615738" y="4643438"/>
          <p14:tracePt t="77544" x="11679238" y="4605338"/>
          <p14:tracePt t="77551" x="11753850" y="4554538"/>
          <p14:tracePt t="77559" x="11804650" y="4518025"/>
          <p14:tracePt t="77568" x="11853863" y="4492625"/>
          <p14:tracePt t="77574" x="11891963" y="4467225"/>
          <p14:tracePt t="77583" x="11941175" y="4430713"/>
          <p14:tracePt t="77590" x="11979275" y="4405313"/>
          <p14:tracePt t="77598" x="12053888" y="4367213"/>
          <p14:tracePt t="77606" x="12130088" y="4330700"/>
          <p14:tracePt t="77614" x="12179300" y="4292600"/>
          <p14:tracePt t="77812" x="12066588" y="3967163"/>
          <p14:tracePt t="77819" x="12028488" y="3992563"/>
          <p14:tracePt t="77829" x="12004675" y="4005263"/>
          <p14:tracePt t="77835" x="11991975" y="4005263"/>
          <p14:tracePt t="77867" x="12017375" y="4005263"/>
          <p14:tracePt t="77875" x="12066588" y="4005263"/>
          <p14:tracePt t="77883" x="12141200" y="400526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screenshot of a cell phone&#10;&#10;Description automatically generated">
            <a:extLst>
              <a:ext uri="{FF2B5EF4-FFF2-40B4-BE49-F238E27FC236}">
                <a16:creationId xmlns:a16="http://schemas.microsoft.com/office/drawing/2014/main" id="{E79DDC68-ADFC-41D6-B4FF-0B4B6BB254C0}"/>
              </a:ext>
            </a:extLst>
          </p:cNvPr>
          <p:cNvPicPr>
            <a:picLocks noChangeAspect="1"/>
          </p:cNvPicPr>
          <p:nvPr/>
        </p:nvPicPr>
        <p:blipFill rotWithShape="1">
          <a:blip r:embed="rId4"/>
          <a:srcRect t="19"/>
          <a:stretch/>
        </p:blipFill>
        <p:spPr>
          <a:xfrm>
            <a:off x="20" y="1282"/>
            <a:ext cx="12191980" cy="6856718"/>
          </a:xfrm>
          <a:prstGeom prst="rect">
            <a:avLst/>
          </a:prstGeom>
        </p:spPr>
      </p:pic>
      <p:pic>
        <p:nvPicPr>
          <p:cNvPr id="3" name="Audio 2">
            <a:hlinkClick r:id="" action="ppaction://media"/>
            <a:extLst>
              <a:ext uri="{FF2B5EF4-FFF2-40B4-BE49-F238E27FC236}">
                <a16:creationId xmlns:a16="http://schemas.microsoft.com/office/drawing/2014/main" id="{606CA7A8-0DF0-4297-AA6B-017B09BBBB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0598723"/>
      </p:ext>
    </p:extLst>
  </p:cSld>
  <p:clrMapOvr>
    <a:masterClrMapping/>
  </p:clrMapOvr>
  <mc:AlternateContent xmlns:mc="http://schemas.openxmlformats.org/markup-compatibility/2006">
    <mc:Choice xmlns:p14="http://schemas.microsoft.com/office/powerpoint/2010/main" Requires="p14">
      <p:transition spd="slow" p14:dur="2000" advTm="52394"/>
    </mc:Choice>
    <mc:Fallback>
      <p:transition spd="slow" advTm="52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49" x="11966575" y="3303588"/>
          <p14:tracePt t="657" x="11904663" y="3290888"/>
          <p14:tracePt t="664" x="11866563" y="3278188"/>
          <p14:tracePt t="672" x="11828463" y="3278188"/>
          <p14:tracePt t="680" x="11791950" y="3278188"/>
          <p14:tracePt t="688" x="11766550" y="3278188"/>
          <p14:tracePt t="696" x="11741150" y="3267075"/>
          <p14:tracePt t="704" x="11715750" y="3267075"/>
          <p14:tracePt t="712" x="11691938" y="3267075"/>
          <p14:tracePt t="720" x="11666538" y="3267075"/>
          <p14:tracePt t="728" x="11641138" y="3267075"/>
          <p14:tracePt t="734" x="11628438" y="3267075"/>
          <p14:tracePt t="742" x="11615738" y="3267075"/>
          <p14:tracePt t="750" x="11603038" y="3267075"/>
          <p14:tracePt t="759" x="11566525" y="3267075"/>
          <p14:tracePt t="766" x="11541125" y="3267075"/>
          <p14:tracePt t="774" x="11515725" y="3267075"/>
          <p14:tracePt t="781" x="11479213" y="3254375"/>
          <p14:tracePt t="790" x="11428413" y="3216275"/>
          <p14:tracePt t="798" x="11390313" y="3190875"/>
          <p14:tracePt t="806" x="11353800" y="3154363"/>
          <p14:tracePt t="814" x="11303000" y="3128963"/>
          <p14:tracePt t="822" x="11277600" y="3090863"/>
          <p14:tracePt t="830" x="11228388" y="3065463"/>
          <p14:tracePt t="838" x="11202988" y="3028950"/>
          <p14:tracePt t="846" x="11177588" y="3003550"/>
          <p14:tracePt t="854" x="11153775" y="2978150"/>
          <p14:tracePt t="862" x="11141075" y="2952750"/>
          <p14:tracePt t="870" x="11115675" y="2916238"/>
          <p14:tracePt t="877" x="11102975" y="2890838"/>
          <p14:tracePt t="892" x="11090275" y="2878138"/>
          <p14:tracePt t="900" x="11090275" y="2865438"/>
          <p14:tracePt t="916" x="11077575" y="2865438"/>
          <p14:tracePt t="932" x="11052175" y="2852738"/>
          <p14:tracePt t="940" x="11041063" y="2852738"/>
          <p14:tracePt t="948" x="11015663" y="2840038"/>
          <p14:tracePt t="957" x="10990263" y="2828925"/>
          <p14:tracePt t="964" x="10977563" y="2828925"/>
          <p14:tracePt t="972" x="10964863" y="2816225"/>
          <p14:tracePt t="980" x="10928350" y="2803525"/>
          <p14:tracePt t="997" x="10915650" y="2790825"/>
          <p14:tracePt t="1004" x="10915650" y="2778125"/>
          <p14:tracePt t="3524" x="10928350" y="2790825"/>
          <p14:tracePt t="3532" x="10990263" y="2840038"/>
          <p14:tracePt t="3540" x="11077575" y="2890838"/>
          <p14:tracePt t="3548" x="11141075" y="2928938"/>
          <p14:tracePt t="3558" x="11164888" y="2941638"/>
          <p14:tracePt t="3580" x="11164888" y="2952750"/>
          <p14:tracePt t="3636" x="11164888" y="2965450"/>
          <p14:tracePt t="3698" x="11153775" y="2965450"/>
          <p14:tracePt t="3714" x="11141075" y="2965450"/>
          <p14:tracePt t="3888" x="11128375" y="2965450"/>
          <p14:tracePt t="3896" x="11128375" y="2952750"/>
          <p14:tracePt t="3902" x="11090275" y="2941638"/>
          <p14:tracePt t="3910" x="11028363" y="2928938"/>
          <p14:tracePt t="3918" x="10964863" y="2916238"/>
          <p14:tracePt t="3930" x="10877550" y="2890838"/>
          <p14:tracePt t="3934" x="10790238" y="2852738"/>
          <p14:tracePt t="3942" x="10715625" y="2816225"/>
          <p14:tracePt t="3950" x="10639425" y="2778125"/>
          <p14:tracePt t="3958" x="10577513" y="2752725"/>
          <p14:tracePt t="3966" x="10539413" y="2728913"/>
          <p14:tracePt t="3974" x="10490200" y="2690813"/>
          <p14:tracePt t="3982" x="10477500" y="2665413"/>
          <p14:tracePt t="3990" x="10464800" y="2640013"/>
          <p14:tracePt t="3998" x="10464800" y="2616200"/>
          <p14:tracePt t="4007" x="10464800" y="2590800"/>
          <p14:tracePt t="4014" x="10452100" y="2552700"/>
          <p14:tracePt t="4022" x="10452100" y="2540000"/>
          <p14:tracePt t="4030" x="10414000" y="2516188"/>
          <p14:tracePt t="4039" x="10390188" y="2503488"/>
          <p14:tracePt t="4043" x="10339388" y="2478088"/>
          <p14:tracePt t="4052" x="10288588" y="2465388"/>
          <p14:tracePt t="4060" x="10226675" y="2427288"/>
          <p14:tracePt t="4067" x="10188575" y="2403475"/>
          <p14:tracePt t="4076" x="10152063" y="2390775"/>
          <p14:tracePt t="4084" x="10126663" y="2390775"/>
          <p14:tracePt t="4092" x="10113963" y="2378075"/>
          <p14:tracePt t="4100" x="10101263" y="2378075"/>
          <p14:tracePt t="4108" x="10088563" y="2378075"/>
          <p14:tracePt t="4116" x="10064750" y="2378075"/>
          <p14:tracePt t="4124" x="10039350" y="2403475"/>
          <p14:tracePt t="4132" x="10001250" y="2414588"/>
          <p14:tracePt t="4140" x="9963150" y="2414588"/>
          <p14:tracePt t="4147" x="9939338" y="2414588"/>
          <p14:tracePt t="4156" x="9926638" y="2439988"/>
          <p14:tracePt t="4164" x="9926638" y="2478088"/>
          <p14:tracePt t="4170" x="9939338" y="2527300"/>
          <p14:tracePt t="4178" x="9988550" y="2590800"/>
          <p14:tracePt t="4186" x="10039350" y="2627313"/>
          <p14:tracePt t="4417" x="10052050" y="2627313"/>
          <p14:tracePt t="4424" x="10075863" y="2603500"/>
          <p14:tracePt t="4432" x="10101263" y="2565400"/>
          <p14:tracePt t="4440" x="10101263" y="2540000"/>
          <p14:tracePt t="4447" x="10075863" y="2478088"/>
          <p14:tracePt t="4458" x="10001250" y="2414588"/>
          <p14:tracePt t="4462" x="9875838" y="2365375"/>
          <p14:tracePt t="4471" x="9726613" y="2365375"/>
          <p14:tracePt t="4478" x="9550400" y="2365375"/>
          <p14:tracePt t="4487" x="9424988" y="2390775"/>
          <p14:tracePt t="4494" x="9312275" y="2403475"/>
          <p14:tracePt t="4502" x="9175750" y="2427288"/>
          <p14:tracePt t="4510" x="9037638" y="2452688"/>
          <p14:tracePt t="4518" x="8850313" y="2490788"/>
          <p14:tracePt t="4527" x="8612188" y="2540000"/>
          <p14:tracePt t="4534" x="8386763" y="2590800"/>
          <p14:tracePt t="4543" x="8186738" y="2627313"/>
          <p14:tracePt t="4550" x="7974013" y="2703513"/>
          <p14:tracePt t="4558" x="7773988" y="2765425"/>
          <p14:tracePt t="4564" x="7535863" y="2816225"/>
          <p14:tracePt t="4573" x="7310438" y="2840038"/>
          <p14:tracePt t="4580" x="7059613" y="2865438"/>
          <p14:tracePt t="4590" x="6784975" y="2878138"/>
          <p14:tracePt t="4597" x="6559550" y="2903538"/>
          <p14:tracePt t="4608" x="6370638" y="2941638"/>
          <p14:tracePt t="4612" x="6183313" y="2952750"/>
          <p14:tracePt t="4621" x="5995988" y="2965450"/>
          <p14:tracePt t="4628" x="5845175" y="2978150"/>
          <p14:tracePt t="4637" x="5719763" y="2990850"/>
          <p14:tracePt t="4646" x="5595938" y="3003550"/>
          <p14:tracePt t="4652" x="5495925" y="3003550"/>
          <p14:tracePt t="4662" x="5432425" y="3003550"/>
          <p14:tracePt t="4668" x="5357813" y="2990850"/>
          <p14:tracePt t="4677" x="5281613" y="2978150"/>
          <p14:tracePt t="4684" x="5245100" y="2978150"/>
          <p14:tracePt t="4692" x="5194300" y="2965450"/>
          <p14:tracePt t="4698" x="5145088" y="2965450"/>
          <p14:tracePt t="4707" x="5068888" y="2952750"/>
          <p14:tracePt t="4714" x="5006975" y="2952750"/>
          <p14:tracePt t="4723" x="4932363" y="2952750"/>
          <p14:tracePt t="4730" x="4881563" y="2941638"/>
          <p14:tracePt t="4740" x="4832350" y="2928938"/>
          <p14:tracePt t="4747" x="4768850" y="2928938"/>
          <p14:tracePt t="4757" x="4719638" y="2916238"/>
          <p14:tracePt t="4762" x="4668838" y="2903538"/>
          <p14:tracePt t="4771" x="4594225" y="2903538"/>
          <p14:tracePt t="4778" x="4543425" y="2890838"/>
          <p14:tracePt t="4787" x="4506913" y="2878138"/>
          <p14:tracePt t="4795" x="4468813" y="2865438"/>
          <p14:tracePt t="4802" x="4430713" y="2852738"/>
          <p14:tracePt t="4811" x="4406900" y="2852738"/>
          <p14:tracePt t="4816" x="4381500" y="2840038"/>
          <p14:tracePt t="4824" x="4343400" y="2828925"/>
          <p14:tracePt t="4832" x="4305300" y="2816225"/>
          <p14:tracePt t="4840" x="4268788" y="2816225"/>
          <p14:tracePt t="4848" x="4230688" y="2803525"/>
          <p14:tracePt t="4858" x="4205288" y="2790825"/>
          <p14:tracePt t="4864" x="4168775" y="2778125"/>
          <p14:tracePt t="4873" x="4143375" y="2778125"/>
          <p14:tracePt t="4880" x="4117975" y="2765425"/>
          <p14:tracePt t="4890" x="4105275" y="2752725"/>
          <p14:tracePt t="4896" x="4081463" y="2752725"/>
          <p14:tracePt t="4907" x="4081463" y="2740025"/>
          <p14:tracePt t="4912" x="4068763" y="2728913"/>
          <p14:tracePt t="4921" x="4056063" y="2703513"/>
          <p14:tracePt t="4938" x="4043363" y="2690813"/>
          <p14:tracePt t="4952" x="4030663" y="2678113"/>
          <p14:tracePt t="4958" x="4017963" y="2665413"/>
          <p14:tracePt t="4974" x="4005263" y="2652713"/>
          <p14:tracePt t="4991" x="3992563" y="2640013"/>
          <p14:tracePt t="5007" x="3979863" y="2640013"/>
          <p14:tracePt t="5025" x="3979863" y="2627313"/>
          <p14:tracePt t="5030" x="3968750" y="2627313"/>
          <p14:tracePt t="5039" x="3956050" y="2627313"/>
          <p14:tracePt t="5046" x="3956050" y="2616200"/>
          <p14:tracePt t="5057" x="3943350" y="2603500"/>
          <p14:tracePt t="5062" x="3917950" y="2603500"/>
          <p14:tracePt t="5071" x="3905250" y="2590800"/>
          <p14:tracePt t="5078" x="3892550" y="2578100"/>
          <p14:tracePt t="5092" x="3879850" y="2565400"/>
          <p14:tracePt t="5108" x="3867150" y="2552700"/>
          <p14:tracePt t="5116" x="3856038" y="2540000"/>
          <p14:tracePt t="5124" x="3843338" y="2540000"/>
          <p14:tracePt t="5132" x="3817938" y="2527300"/>
          <p14:tracePt t="5140" x="3792538" y="2527300"/>
          <p14:tracePt t="5148" x="3767138" y="2516188"/>
          <p14:tracePt t="5157" x="3743325" y="2503488"/>
          <p14:tracePt t="5164" x="3717925" y="2490788"/>
          <p14:tracePt t="5180" x="3692525" y="2478088"/>
          <p14:tracePt t="5196" x="3679825" y="2465388"/>
          <p14:tracePt t="5417" x="3679825" y="2490788"/>
          <p14:tracePt t="5424" x="3679825" y="2527300"/>
          <p14:tracePt t="5432" x="3667125" y="2565400"/>
          <p14:tracePt t="5441" x="3654425" y="2603500"/>
          <p14:tracePt t="5448" x="3654425" y="2640013"/>
          <p14:tracePt t="5457" x="3654425" y="2690813"/>
          <p14:tracePt t="5464" x="3643313" y="2752725"/>
          <p14:tracePt t="5472" x="3643313" y="2803525"/>
          <p14:tracePt t="5478" x="3630613" y="2865438"/>
          <p14:tracePt t="5488" x="3617913" y="2928938"/>
          <p14:tracePt t="5494" x="3605213" y="3003550"/>
          <p14:tracePt t="5503" x="3592513" y="3078163"/>
          <p14:tracePt t="5511" x="3592513" y="3141663"/>
          <p14:tracePt t="5518" x="3592513" y="3190875"/>
          <p14:tracePt t="5527" x="3579813" y="3267075"/>
          <p14:tracePt t="5534" x="3567113" y="3341688"/>
          <p14:tracePt t="5542" x="3554413" y="3390900"/>
          <p14:tracePt t="5550" x="3541713" y="3441700"/>
          <p14:tracePt t="5558" x="3517900" y="3490913"/>
          <p14:tracePt t="5567" x="3505200" y="3529013"/>
          <p14:tracePt t="5575" x="3492500" y="3579813"/>
          <p14:tracePt t="5582" x="3479800" y="3616325"/>
          <p14:tracePt t="5590" x="3467100" y="3654425"/>
          <p14:tracePt t="5598" x="3454400" y="3716338"/>
          <p14:tracePt t="5606" x="3441700" y="3767138"/>
          <p14:tracePt t="5614" x="3441700" y="3841750"/>
          <p14:tracePt t="5622" x="3441700" y="3892550"/>
          <p14:tracePt t="5628" x="3441700" y="3941763"/>
          <p14:tracePt t="5638" x="3441700" y="3979863"/>
          <p14:tracePt t="5644" x="3441700" y="4029075"/>
          <p14:tracePt t="5653" x="3441700" y="4067175"/>
          <p14:tracePt t="5660" x="3441700" y="4105275"/>
          <p14:tracePt t="5668" x="3441700" y="4141788"/>
          <p14:tracePt t="5676" x="3441700" y="4179888"/>
          <p14:tracePt t="5684" x="3441700" y="4205288"/>
          <p14:tracePt t="5692" x="3441700" y="4241800"/>
          <p14:tracePt t="5700" x="3429000" y="4279900"/>
          <p14:tracePt t="5708" x="3429000" y="4318000"/>
          <p14:tracePt t="5716" x="3429000" y="4354513"/>
          <p14:tracePt t="5725" x="3429000" y="4418013"/>
          <p14:tracePt t="5732" x="3429000" y="4467225"/>
          <p14:tracePt t="5740" x="3417888" y="4505325"/>
          <p14:tracePt t="5747" x="3405188" y="4543425"/>
          <p14:tracePt t="5756" x="3405188" y="4567238"/>
          <p14:tracePt t="5762" x="3405188" y="4605338"/>
          <p14:tracePt t="5772" x="3392488" y="4630738"/>
          <p14:tracePt t="5778" x="3392488" y="4656138"/>
          <p14:tracePt t="5788" x="3392488" y="4679950"/>
          <p14:tracePt t="5794" x="3392488" y="4705350"/>
          <p14:tracePt t="5803" x="3392488" y="4743450"/>
          <p14:tracePt t="5811" x="3392488" y="4768850"/>
          <p14:tracePt t="5818" x="3392488" y="4805363"/>
          <p14:tracePt t="5826" x="3392488" y="4843463"/>
          <p14:tracePt t="5834" x="3392488" y="4892675"/>
          <p14:tracePt t="5842" x="3405188" y="4943475"/>
          <p14:tracePt t="5850" x="3417888" y="4981575"/>
          <p14:tracePt t="5859" x="3429000" y="5005388"/>
          <p14:tracePt t="5867" x="3429000" y="5030788"/>
          <p14:tracePt t="5872" x="3454400" y="5068888"/>
          <p14:tracePt t="5880" x="3479800" y="5105400"/>
          <p14:tracePt t="5890" x="3492500" y="5130800"/>
          <p14:tracePt t="5897" x="3505200" y="5143500"/>
          <p14:tracePt t="5905" x="3517900" y="5168900"/>
          <p14:tracePt t="5929" x="3541713" y="5194300"/>
          <p14:tracePt t="5940" x="3554413" y="5205413"/>
          <p14:tracePt t="5953" x="3567113" y="5230813"/>
          <p14:tracePt t="5960" x="3567113" y="5243513"/>
          <p14:tracePt t="5968" x="3567113" y="5256213"/>
          <p14:tracePt t="5976" x="3579813" y="5268913"/>
          <p14:tracePt t="5984" x="3592513" y="5281613"/>
          <p14:tracePt t="5993" x="3592513" y="5294313"/>
          <p14:tracePt t="6000" x="3605213" y="5305425"/>
          <p14:tracePt t="6007" x="3617913" y="5318125"/>
          <p14:tracePt t="6014" x="3630613" y="5343525"/>
          <p14:tracePt t="6022" x="3654425" y="5356225"/>
          <p14:tracePt t="6030" x="3667125" y="5368925"/>
          <p14:tracePt t="6040" x="3705225" y="5381625"/>
          <p14:tracePt t="6046" x="3730625" y="5407025"/>
          <p14:tracePt t="6056" x="3756025" y="5407025"/>
          <p14:tracePt t="6062" x="3779838" y="5418138"/>
          <p14:tracePt t="6071" x="3805238" y="5430838"/>
          <p14:tracePt t="6078" x="3856038" y="5443538"/>
          <p14:tracePt t="6088" x="3879850" y="5443538"/>
          <p14:tracePt t="6095" x="3905250" y="5443538"/>
          <p14:tracePt t="6103" x="3905250" y="5456238"/>
          <p14:tracePt t="6110" x="3917950" y="5456238"/>
          <p14:tracePt t="6118" x="3930650" y="5456238"/>
          <p14:tracePt t="6220" x="3930650" y="5443538"/>
          <p14:tracePt t="6228" x="3930650" y="5418138"/>
          <p14:tracePt t="6238" x="3930650" y="5394325"/>
          <p14:tracePt t="6244" x="3930650" y="5368925"/>
          <p14:tracePt t="6253" x="3930650" y="5330825"/>
          <p14:tracePt t="6260" x="3930650" y="5294313"/>
          <p14:tracePt t="6267" x="3917950" y="5243513"/>
          <p14:tracePt t="6275" x="3917950" y="5194300"/>
          <p14:tracePt t="6282" x="3905250" y="5118100"/>
          <p14:tracePt t="6290" x="3905250" y="5068888"/>
          <p14:tracePt t="6298" x="3905250" y="5018088"/>
          <p14:tracePt t="6307" x="3905250" y="4968875"/>
          <p14:tracePt t="6314" x="3905250" y="4879975"/>
          <p14:tracePt t="6322" x="3905250" y="4779963"/>
          <p14:tracePt t="6330" x="3917950" y="4656138"/>
          <p14:tracePt t="6340" x="3917950" y="4543425"/>
          <p14:tracePt t="6347" x="3917950" y="4430713"/>
          <p14:tracePt t="6354" x="3917950" y="4330700"/>
          <p14:tracePt t="6362" x="3892550" y="4217988"/>
          <p14:tracePt t="6371" x="3879850" y="4117975"/>
          <p14:tracePt t="6378" x="3867150" y="4054475"/>
          <p14:tracePt t="6389" x="3843338" y="3979863"/>
          <p14:tracePt t="6394" x="3830638" y="3905250"/>
          <p14:tracePt t="6404" x="3805238" y="3829050"/>
          <p14:tracePt t="6409" x="3779838" y="3767138"/>
          <p14:tracePt t="6417" x="3756025" y="3692525"/>
          <p14:tracePt t="6424" x="3743325" y="3616325"/>
          <p14:tracePt t="6432" x="3730625" y="3554413"/>
          <p14:tracePt t="6441" x="3717925" y="3503613"/>
          <p14:tracePt t="6448" x="3705225" y="3467100"/>
          <p14:tracePt t="6457" x="3692525" y="3429000"/>
          <p14:tracePt t="6464" x="3692525" y="3403600"/>
          <p14:tracePt t="6472" x="3679825" y="3390900"/>
          <p14:tracePt t="6489" x="3667125" y="3390900"/>
          <p14:tracePt t="6527" x="3667125" y="3403600"/>
          <p14:tracePt t="6534" x="3667125" y="3467100"/>
          <p14:tracePt t="6543" x="3667125" y="3541713"/>
          <p14:tracePt t="6550" x="3692525" y="3603625"/>
          <p14:tracePt t="6558" x="3730625" y="3667125"/>
          <p14:tracePt t="6567" x="3767138" y="3729038"/>
          <p14:tracePt t="6574" x="3805238" y="3767138"/>
          <p14:tracePt t="6582" x="3879850" y="3803650"/>
          <p14:tracePt t="6590" x="3956050" y="3841750"/>
          <p14:tracePt t="6598" x="4068763" y="3879850"/>
          <p14:tracePt t="6607" x="4168775" y="3892550"/>
          <p14:tracePt t="6614" x="4281488" y="3905250"/>
          <p14:tracePt t="6622" x="4406900" y="3905250"/>
          <p14:tracePt t="6629" x="4518025" y="3905250"/>
          <p14:tracePt t="6638" x="4619625" y="3867150"/>
          <p14:tracePt t="6645" x="4732338" y="3841750"/>
          <p14:tracePt t="6654" x="4819650" y="3816350"/>
          <p14:tracePt t="6659" x="4894263" y="3792538"/>
          <p14:tracePt t="6668" x="4945063" y="3767138"/>
          <p14:tracePt t="6676" x="4994275" y="3741738"/>
          <p14:tracePt t="6683" x="5019675" y="3703638"/>
          <p14:tracePt t="6691" x="5045075" y="3679825"/>
          <p14:tracePt t="6699" x="5068888" y="3654425"/>
          <p14:tracePt t="6707" x="5068888" y="3629025"/>
          <p14:tracePt t="6715" x="5081588" y="3590925"/>
          <p14:tracePt t="6723" x="5094288" y="3554413"/>
          <p14:tracePt t="6731" x="5106988" y="3516313"/>
          <p14:tracePt t="6739" x="5106988" y="3479800"/>
          <p14:tracePt t="6748" x="5132388" y="3441700"/>
          <p14:tracePt t="6756" x="5145088" y="3390900"/>
          <p14:tracePt t="6763" x="5157788" y="3354388"/>
          <p14:tracePt t="6771" x="5170488" y="3303588"/>
          <p14:tracePt t="6779" x="5170488" y="3267075"/>
          <p14:tracePt t="6788" x="5194300" y="3228975"/>
          <p14:tracePt t="6793" x="5207000" y="3190875"/>
          <p14:tracePt t="6802" x="5219700" y="3154363"/>
          <p14:tracePt t="6809" x="5232400" y="3116263"/>
          <p14:tracePt t="6818" x="5245100" y="3078163"/>
          <p14:tracePt t="6826" x="5257800" y="3041650"/>
          <p14:tracePt t="6833" x="5257800" y="3016250"/>
          <p14:tracePt t="6841" x="5270500" y="2990850"/>
          <p14:tracePt t="6849" x="5281613" y="2965450"/>
          <p14:tracePt t="6857" x="5281613" y="2941638"/>
          <p14:tracePt t="6873" x="5281613" y="2928938"/>
          <p14:tracePt t="6890" x="5281613" y="2916238"/>
          <p14:tracePt t="6960" x="5257800" y="2941638"/>
          <p14:tracePt t="6968" x="5232400" y="3016250"/>
          <p14:tracePt t="6976" x="5207000" y="3103563"/>
          <p14:tracePt t="6984" x="5194300" y="3216275"/>
          <p14:tracePt t="6992" x="5181600" y="3354388"/>
          <p14:tracePt t="7000" x="5181600" y="3467100"/>
          <p14:tracePt t="7008" x="5170488" y="3567113"/>
          <p14:tracePt t="7017" x="5157788" y="3641725"/>
          <p14:tracePt t="7024" x="5157788" y="3679825"/>
          <p14:tracePt t="7032" x="5157788" y="3729038"/>
          <p14:tracePt t="7040" x="5170488" y="3767138"/>
          <p14:tracePt t="7046" x="5181600" y="3792538"/>
          <p14:tracePt t="7053" x="5181600" y="3816350"/>
          <p14:tracePt t="7063" x="5194300" y="3816350"/>
          <p14:tracePt t="7070" x="5194300" y="3829050"/>
          <p14:tracePt t="7220" x="5207000" y="3841750"/>
          <p14:tracePt t="7228" x="5219700" y="3854450"/>
          <p14:tracePt t="7237" x="5232400" y="3892550"/>
          <p14:tracePt t="7244" x="5257800" y="3916363"/>
          <p14:tracePt t="7254" x="5281613" y="3954463"/>
          <p14:tracePt t="7260" x="5332413" y="4005263"/>
          <p14:tracePt t="7271" x="5407025" y="4054475"/>
          <p14:tracePt t="7276" x="5495925" y="4092575"/>
          <p14:tracePt t="7286" x="5619750" y="4129088"/>
          <p14:tracePt t="7293" x="5745163" y="4154488"/>
          <p14:tracePt t="7301" x="5857875" y="4167188"/>
          <p14:tracePt t="7309" x="5970588" y="4179888"/>
          <p14:tracePt t="7317" x="6083300" y="4192588"/>
          <p14:tracePt t="7322" x="6183313" y="4192588"/>
          <p14:tracePt t="7330" x="6283325" y="4192588"/>
          <p14:tracePt t="7338" x="6408738" y="4192588"/>
          <p14:tracePt t="7347" x="6521450" y="4192588"/>
          <p14:tracePt t="7354" x="6621463" y="4192588"/>
          <p14:tracePt t="7362" x="6708775" y="4192588"/>
          <p14:tracePt t="7371" x="6784975" y="4167188"/>
          <p14:tracePt t="7378" x="6821488" y="4129088"/>
          <p14:tracePt t="7388" x="6872288" y="4067175"/>
          <p14:tracePt t="7394" x="6921500" y="3992563"/>
          <p14:tracePt t="7403" x="6959600" y="3916363"/>
          <p14:tracePt t="7410" x="6972300" y="3829050"/>
          <p14:tracePt t="7420" x="6985000" y="3741738"/>
          <p14:tracePt t="7427" x="6985000" y="3667125"/>
          <p14:tracePt t="7436" x="6985000" y="3579813"/>
          <p14:tracePt t="7443" x="6972300" y="3503613"/>
          <p14:tracePt t="7451" x="6959600" y="3429000"/>
          <p14:tracePt t="7456" x="6946900" y="3354388"/>
          <p14:tracePt t="7464" x="6934200" y="3267075"/>
          <p14:tracePt t="7472" x="6910388" y="3178175"/>
          <p14:tracePt t="7480" x="6897688" y="3103563"/>
          <p14:tracePt t="7488" x="6897688" y="3054350"/>
          <p14:tracePt t="7497" x="6884988" y="3016250"/>
          <p14:tracePt t="7504" x="6872288" y="2978150"/>
          <p14:tracePt t="7512" x="6859588" y="2928938"/>
          <p14:tracePt t="7521" x="6846888" y="2890838"/>
          <p14:tracePt t="7528" x="6846888" y="2852738"/>
          <p14:tracePt t="7538" x="6834188" y="2816225"/>
          <p14:tracePt t="7544" x="6834188" y="2790825"/>
          <p14:tracePt t="7553" x="6821488" y="2752725"/>
          <p14:tracePt t="7560" x="6808788" y="2728913"/>
          <p14:tracePt t="7571" x="6808788" y="2703513"/>
          <p14:tracePt t="7574" x="6797675" y="2665413"/>
          <p14:tracePt t="7582" x="6772275" y="2640013"/>
          <p14:tracePt t="7590" x="6746875" y="2616200"/>
          <p14:tracePt t="7598" x="6721475" y="2590800"/>
          <p14:tracePt t="7607" x="6696075" y="2552700"/>
          <p14:tracePt t="7614" x="6659563" y="2527300"/>
          <p14:tracePt t="7622" x="6634163" y="2503488"/>
          <p14:tracePt t="7630" x="6596063" y="2478088"/>
          <p14:tracePt t="7638" x="6546850" y="2452688"/>
          <p14:tracePt t="7646" x="6508750" y="2439988"/>
          <p14:tracePt t="7655" x="6472238" y="2439988"/>
          <p14:tracePt t="7662" x="6434138" y="2439988"/>
          <p14:tracePt t="7670" x="6370638" y="2439988"/>
          <p14:tracePt t="7678" x="6334125" y="2439988"/>
          <p14:tracePt t="7687" x="6270625" y="2439988"/>
          <p14:tracePt t="7694" x="6196013" y="2452688"/>
          <p14:tracePt t="7702" x="6108700" y="2478088"/>
          <p14:tracePt t="7708" x="6008688" y="2490788"/>
          <p14:tracePt t="7716" x="5921375" y="2503488"/>
          <p14:tracePt t="7723" x="5870575" y="2503488"/>
          <p14:tracePt t="7732" x="5832475" y="2516188"/>
          <p14:tracePt t="7740" x="5808663" y="2527300"/>
          <p14:tracePt t="7748" x="5795963" y="2527300"/>
          <p14:tracePt t="7835" x="5795963" y="2516188"/>
          <p14:tracePt t="7851" x="5795963" y="2503488"/>
          <p14:tracePt t="7923" x="5795963" y="2552700"/>
          <p14:tracePt t="7930" x="5795963" y="2627313"/>
          <p14:tracePt t="7938" x="5795963" y="2690813"/>
          <p14:tracePt t="7947" x="5808663" y="2816225"/>
          <p14:tracePt t="7955" x="5821363" y="2916238"/>
          <p14:tracePt t="7962" x="5832475" y="2978150"/>
          <p14:tracePt t="7971" x="5857875" y="3028950"/>
          <p14:tracePt t="7988" x="5870575" y="3041650"/>
          <p14:tracePt t="8001" x="5883275" y="3041650"/>
          <p14:tracePt t="8018" x="5908675" y="3016250"/>
          <p14:tracePt t="8024" x="5945188" y="2978150"/>
          <p14:tracePt t="8032" x="5970588" y="2941638"/>
          <p14:tracePt t="8042" x="6008688" y="2890838"/>
          <p14:tracePt t="8048" x="6045200" y="2852738"/>
          <p14:tracePt t="8058" x="6070600" y="2816225"/>
          <p14:tracePt t="8064" x="6108700" y="2765425"/>
          <p14:tracePt t="8072" x="6146800" y="2690813"/>
          <p14:tracePt t="8080" x="6170613" y="2652713"/>
          <p14:tracePt t="8088" x="6196013" y="2590800"/>
          <p14:tracePt t="8097" x="6208713" y="2565400"/>
          <p14:tracePt t="8103" x="6221413" y="2540000"/>
          <p14:tracePt t="8111" x="6221413" y="2527300"/>
          <p14:tracePt t="8182" x="6246813" y="2540000"/>
          <p14:tracePt t="8190" x="6259513" y="2552700"/>
          <p14:tracePt t="8198" x="6270625" y="2565400"/>
          <p14:tracePt t="8207" x="6308725" y="2578100"/>
          <p14:tracePt t="8214" x="6308725" y="2590800"/>
          <p14:tracePt t="8223" x="6334125" y="2590800"/>
          <p14:tracePt t="8230" x="6346825" y="2590800"/>
          <p14:tracePt t="8237" x="6359525" y="2590800"/>
          <p14:tracePt t="8244" x="6370638" y="2590800"/>
          <p14:tracePt t="8260" x="6383338" y="2590800"/>
          <p14:tracePt t="8271" x="6383338" y="2578100"/>
          <p14:tracePt t="8277" x="6396038" y="2565400"/>
          <p14:tracePt t="8287" x="6396038" y="2552700"/>
          <p14:tracePt t="8292" x="6396038" y="2540000"/>
          <p14:tracePt t="8301" x="6408738" y="2527300"/>
          <p14:tracePt t="8308" x="6408738" y="2516188"/>
          <p14:tracePt t="8324" x="6408738" y="2503488"/>
          <p14:tracePt t="8419" x="6396038" y="2527300"/>
          <p14:tracePt t="8436" x="6396038" y="2540000"/>
          <p14:tracePt t="8442" x="6383338" y="2552700"/>
          <p14:tracePt t="8452" x="6383338" y="2565400"/>
          <p14:tracePt t="8544" x="6383338" y="2552700"/>
          <p14:tracePt t="8560" x="6396038" y="2540000"/>
          <p14:tracePt t="8577" x="6408738" y="2527300"/>
          <p14:tracePt t="8702" x="6408738" y="2540000"/>
          <p14:tracePt t="9002" x="6408738" y="2516188"/>
          <p14:tracePt t="9019" x="6408738" y="2503488"/>
          <p14:tracePt t="9104" x="6408738" y="2490788"/>
          <p14:tracePt t="9120" x="6408738" y="2478088"/>
          <p14:tracePt t="9153" x="6408738" y="2465388"/>
          <p14:tracePt t="9287" x="6408738" y="2452688"/>
          <p14:tracePt t="9301" x="6421438" y="2452688"/>
          <p14:tracePt t="9474" x="6421438" y="2465388"/>
          <p14:tracePt t="9483" x="6408738" y="2478088"/>
          <p14:tracePt t="9514" x="6408738" y="2490788"/>
          <p14:tracePt t="9617" x="6408738" y="2478088"/>
          <p14:tracePt t="9624" x="6408738" y="2465388"/>
          <p14:tracePt t="9917" x="6421438" y="2465388"/>
          <p14:tracePt t="9924" x="6459538" y="2465388"/>
          <p14:tracePt t="9934" x="6496050" y="2465388"/>
          <p14:tracePt t="9940" x="6534150" y="2452688"/>
          <p14:tracePt t="9949" x="6572250" y="2439988"/>
          <p14:tracePt t="9957" x="6608763" y="2439988"/>
          <p14:tracePt t="9975" x="6696075" y="2439988"/>
          <p14:tracePt t="9978" x="6734175" y="2439988"/>
          <p14:tracePt t="9987" x="6772275" y="2439988"/>
          <p14:tracePt t="9994" x="6808788" y="2452688"/>
          <p14:tracePt t="10003" x="6834188" y="2452688"/>
          <p14:tracePt t="10010" x="6846888" y="2452688"/>
          <p14:tracePt t="10019" x="6859588" y="2452688"/>
          <p14:tracePt t="10192" x="6872288" y="2452688"/>
          <p14:tracePt t="10208" x="6872288" y="2465388"/>
          <p14:tracePt t="10218" x="6897688" y="2478088"/>
          <p14:tracePt t="10224" x="6921500" y="2478088"/>
          <p14:tracePt t="10238" x="6934200" y="2478088"/>
          <p14:tracePt t="10247" x="6946900" y="2478088"/>
          <p14:tracePt t="10254" x="6959600" y="2478088"/>
          <p14:tracePt t="10310" x="6972300" y="2490788"/>
          <p14:tracePt t="10334" x="6985000" y="2503488"/>
          <p14:tracePt t="10342" x="6997700" y="2503488"/>
          <p14:tracePt t="10351" x="7010400" y="2503488"/>
          <p14:tracePt t="10356" x="7010400" y="2516188"/>
          <p14:tracePt t="10365" x="7021513" y="2516188"/>
          <p14:tracePt t="14882" x="7010400" y="2516188"/>
          <p14:tracePt t="14890" x="6821488" y="2527300"/>
          <p14:tracePt t="14896" x="6546850" y="2540000"/>
          <p14:tracePt t="14904" x="6308725" y="2540000"/>
          <p14:tracePt t="14911" x="6096000" y="2540000"/>
          <p14:tracePt t="14920" x="5945188" y="2540000"/>
          <p14:tracePt t="14934" x="5821363" y="2540000"/>
          <p14:tracePt t="14936" x="5719763" y="2540000"/>
          <p14:tracePt t="14945" x="5645150" y="2540000"/>
          <p14:tracePt t="14951" x="5607050" y="2552700"/>
          <p14:tracePt t="14960" x="5570538" y="2565400"/>
          <p14:tracePt t="14967" x="5532438" y="2578100"/>
          <p14:tracePt t="14976" x="5457825" y="2590800"/>
          <p14:tracePt t="14983" x="5370513" y="2590800"/>
          <p14:tracePt t="14992" x="5270500" y="2578100"/>
          <p14:tracePt t="15000" x="5145088" y="2540000"/>
          <p14:tracePt t="15007" x="4994275" y="2503488"/>
          <p14:tracePt t="15016" x="4843463" y="2452688"/>
          <p14:tracePt t="15023" x="4706938" y="2414588"/>
          <p14:tracePt t="15032" x="4581525" y="2378075"/>
          <p14:tracePt t="15037" x="4468813" y="2352675"/>
          <p14:tracePt t="15046" x="4368800" y="2327275"/>
          <p14:tracePt t="15054" x="4243388" y="2303463"/>
          <p14:tracePt t="15062" x="4105275" y="2303463"/>
          <p14:tracePt t="15070" x="4005263" y="2303463"/>
          <p14:tracePt t="15079" x="3930650" y="2303463"/>
          <p14:tracePt t="15085" x="3879850" y="2303463"/>
          <p14:tracePt t="15094" x="3830638" y="2303463"/>
          <p14:tracePt t="15101" x="3767138" y="2327275"/>
          <p14:tracePt t="15110" x="3692525" y="2352675"/>
          <p14:tracePt t="15117" x="3617913" y="2378075"/>
          <p14:tracePt t="15126" x="3541713" y="2403475"/>
          <p14:tracePt t="15133" x="3492500" y="2414588"/>
          <p14:tracePt t="15141" x="3454400" y="2427288"/>
          <p14:tracePt t="15149" x="3417888" y="2427288"/>
          <p14:tracePt t="15157" x="3392488" y="2439988"/>
          <p14:tracePt t="15165" x="3379788" y="2439988"/>
          <p14:tracePt t="15171" x="3367088" y="2439988"/>
          <p14:tracePt t="15236" x="3367088" y="2452688"/>
          <p14:tracePt t="15268" x="3367088" y="2465388"/>
          <p14:tracePt t="15321" x="3379788" y="2478088"/>
          <p14:tracePt t="15337" x="3392488" y="2478088"/>
          <p14:tracePt t="15353" x="3405188" y="2490788"/>
          <p14:tracePt t="15369" x="3405188" y="2503488"/>
          <p14:tracePt t="15377" x="3417888" y="2503488"/>
          <p14:tracePt t="15394" x="3429000" y="2503488"/>
          <p14:tracePt t="15401" x="3429000" y="2516188"/>
          <p14:tracePt t="15410" x="3429000" y="2527300"/>
          <p14:tracePt t="15417" x="3441700" y="2527300"/>
          <p14:tracePt t="15423" x="3441700" y="2540000"/>
          <p14:tracePt t="15431" x="3454400" y="2540000"/>
          <p14:tracePt t="15567" x="3479800" y="2540000"/>
          <p14:tracePt t="15574" x="3479800" y="2552700"/>
          <p14:tracePt t="15582" x="3492500" y="2552700"/>
          <p14:tracePt t="15590" x="3505200" y="2552700"/>
          <p14:tracePt t="15598" x="3517900" y="2565400"/>
          <p14:tracePt t="15606" x="3530600" y="2565400"/>
          <p14:tracePt t="15614" x="3541713" y="2565400"/>
          <p14:tracePt t="15622" x="3567113" y="2565400"/>
          <p14:tracePt t="15630" x="3592513" y="2565400"/>
          <p14:tracePt t="15638" x="3630613" y="2565400"/>
          <p14:tracePt t="15647" x="3667125" y="2565400"/>
          <p14:tracePt t="15654" x="3692525" y="2552700"/>
          <p14:tracePt t="15662" x="3717925" y="2552700"/>
          <p14:tracePt t="15670" x="3743325" y="2552700"/>
          <p14:tracePt t="15679" x="3756025" y="2540000"/>
          <p14:tracePt t="15686" x="3767138" y="2540000"/>
          <p14:tracePt t="15804" x="3779838" y="2540000"/>
          <p14:tracePt t="15812" x="3792538" y="2540000"/>
          <p14:tracePt t="15820" x="3817938" y="2540000"/>
          <p14:tracePt t="15830" x="3830638" y="2540000"/>
          <p14:tracePt t="15834" x="3843338" y="2540000"/>
          <p14:tracePt t="15843" x="3856038" y="2527300"/>
          <p14:tracePt t="15850" x="3867150" y="2527300"/>
          <p14:tracePt t="15962" x="3879850" y="2527300"/>
          <p14:tracePt t="15978" x="3892550" y="2527300"/>
          <p14:tracePt t="15993" x="3905250" y="2527300"/>
          <p14:tracePt t="16072" x="3917950" y="2527300"/>
          <p14:tracePt t="16222" x="3917950" y="2540000"/>
          <p14:tracePt t="16237" x="3943350" y="2540000"/>
          <p14:tracePt t="16244" x="3956050" y="2540000"/>
          <p14:tracePt t="16252" x="3968750" y="2540000"/>
          <p14:tracePt t="16268" x="3979863" y="2540000"/>
          <p14:tracePt t="16278" x="3992563" y="2540000"/>
          <p14:tracePt t="16512" x="4005263" y="2540000"/>
          <p14:tracePt t="16592" x="4005263" y="2527300"/>
          <p14:tracePt t="16608" x="4005263" y="2516188"/>
          <p14:tracePt t="16622" x="4005263" y="2503488"/>
          <p14:tracePt t="16647" x="4005263" y="2490788"/>
          <p14:tracePt t="16662" x="4005263" y="2478088"/>
          <p14:tracePt t="16678" x="4005263" y="2465388"/>
          <p14:tracePt t="16710" x="4017963" y="2452688"/>
          <p14:tracePt t="16727" x="4017963" y="2439988"/>
          <p14:tracePt t="16750" x="4017963" y="2427288"/>
          <p14:tracePt t="16764" x="4017963" y="2414588"/>
          <p14:tracePt t="17175" x="4017963" y="2427288"/>
          <p14:tracePt t="17198" x="4017963" y="2439988"/>
          <p14:tracePt t="17270" x="4030663" y="2452688"/>
          <p14:tracePt t="17287" x="4043363" y="2452688"/>
          <p14:tracePt t="17293" x="4056063" y="2465388"/>
          <p14:tracePt t="17300" x="4056063" y="2478088"/>
          <p14:tracePt t="17309" x="4068763" y="2478088"/>
          <p14:tracePt t="17316" x="4081463" y="2490788"/>
          <p14:tracePt t="17332" x="4092575" y="2503488"/>
          <p14:tracePt t="17339" x="4092575" y="2516188"/>
          <p14:tracePt t="17347" x="4117975" y="2516188"/>
          <p14:tracePt t="17356" x="4130675" y="2527300"/>
          <p14:tracePt t="17363" x="4156075" y="2540000"/>
          <p14:tracePt t="17371" x="4181475" y="2540000"/>
          <p14:tracePt t="17379" x="4217988" y="2552700"/>
          <p14:tracePt t="17387" x="4243388" y="2565400"/>
          <p14:tracePt t="17396" x="4281488" y="2565400"/>
          <p14:tracePt t="17403" x="4318000" y="2565400"/>
          <p14:tracePt t="17411" x="4356100" y="2565400"/>
          <p14:tracePt t="17417" x="4418013" y="2565400"/>
          <p14:tracePt t="17426" x="4456113" y="2565400"/>
          <p14:tracePt t="17433" x="4494213" y="2565400"/>
          <p14:tracePt t="17442" x="4530725" y="2565400"/>
          <p14:tracePt t="17449" x="4556125" y="2565400"/>
          <p14:tracePt t="17459" x="4581525" y="2565400"/>
          <p14:tracePt t="17466" x="4606925" y="2565400"/>
          <p14:tracePt t="17474" x="4630738" y="2565400"/>
          <p14:tracePt t="17482" x="4668838" y="2565400"/>
          <p14:tracePt t="17490" x="4694238" y="2565400"/>
          <p14:tracePt t="17497" x="4732338" y="2565400"/>
          <p14:tracePt t="17506" x="4743450" y="2565400"/>
          <p14:tracePt t="17513" x="4768850" y="2565400"/>
          <p14:tracePt t="17522" x="4794250" y="2565400"/>
          <p14:tracePt t="17530" x="4819650" y="2565400"/>
          <p14:tracePt t="17537" x="4843463" y="2552700"/>
          <p14:tracePt t="17544" x="4881563" y="2552700"/>
          <p14:tracePt t="17551" x="4906963" y="2540000"/>
          <p14:tracePt t="17560" x="4945063" y="2527300"/>
          <p14:tracePt t="17567" x="4968875" y="2527300"/>
          <p14:tracePt t="17576" x="4994275" y="2516188"/>
          <p14:tracePt t="17584" x="5019675" y="2516188"/>
          <p14:tracePt t="17592" x="5057775" y="2516188"/>
          <p14:tracePt t="17600" x="5068888" y="2516188"/>
          <p14:tracePt t="17616" x="5081588" y="2516188"/>
          <p14:tracePt t="17624" x="5094288" y="2516188"/>
          <p14:tracePt t="17702" x="5094288" y="2503488"/>
          <p14:tracePt t="17710" x="5106988" y="2490788"/>
          <p14:tracePt t="17718" x="5132388" y="2490788"/>
          <p14:tracePt t="17729" x="5157788" y="2490788"/>
          <p14:tracePt t="17734" x="5170488" y="2490788"/>
          <p14:tracePt t="17744" x="5194300" y="2478088"/>
          <p14:tracePt t="17750" x="5207000" y="2478088"/>
          <p14:tracePt t="17759" x="5207000" y="2465388"/>
          <p14:tracePt t="17766" x="5219700" y="2465388"/>
          <p14:tracePt t="17774" x="5232400" y="2465388"/>
          <p14:tracePt t="17843" x="5245100" y="2465388"/>
          <p14:tracePt t="17859" x="5245100" y="2452688"/>
          <p14:tracePt t="17867" x="5257800" y="2452688"/>
          <p14:tracePt t="17883" x="5257800" y="2439988"/>
          <p14:tracePt t="17891" x="5270500" y="2439988"/>
          <p14:tracePt t="17899" x="5281613" y="2439988"/>
          <p14:tracePt t="18010" x="5294313" y="2427288"/>
          <p14:tracePt t="18192" x="5307013" y="2427288"/>
          <p14:tracePt t="18570" x="5307013" y="2439988"/>
          <p14:tracePt t="18742" x="5319713" y="2439988"/>
          <p14:tracePt t="19058" x="5319713" y="2452688"/>
          <p14:tracePt t="19168" x="5319713" y="2465388"/>
          <p14:tracePt t="19177" x="5319713" y="2478088"/>
          <p14:tracePt t="19192" x="5319713" y="2490788"/>
          <p14:tracePt t="19217" x="5319713" y="2503488"/>
          <p14:tracePt t="19225" x="5307013" y="2503488"/>
          <p14:tracePt t="19350" x="5319713" y="2527300"/>
          <p14:tracePt t="19358" x="5332413" y="2540000"/>
          <p14:tracePt t="19366" x="5345113" y="2552700"/>
          <p14:tracePt t="19374" x="5370513" y="2565400"/>
          <p14:tracePt t="19382" x="5394325" y="2590800"/>
          <p14:tracePt t="19390" x="5419725" y="2590800"/>
          <p14:tracePt t="19397" x="5457825" y="2616200"/>
          <p14:tracePt t="19403" x="5519738" y="2640013"/>
          <p14:tracePt t="19411" x="5570538" y="2652713"/>
          <p14:tracePt t="19420" x="5645150" y="2665413"/>
          <p14:tracePt t="19427" x="5708650" y="2678113"/>
          <p14:tracePt t="19436" x="5770563" y="2678113"/>
          <p14:tracePt t="19444" x="5821363" y="2690813"/>
          <p14:tracePt t="19451" x="5870575" y="2703513"/>
          <p14:tracePt t="19460" x="5932488" y="2716213"/>
          <p14:tracePt t="19467" x="5983288" y="2716213"/>
          <p14:tracePt t="19476" x="6021388" y="2728913"/>
          <p14:tracePt t="19483" x="6057900" y="2728913"/>
          <p14:tracePt t="19492" x="6096000" y="2728913"/>
          <p14:tracePt t="19499" x="6134100" y="2728913"/>
          <p14:tracePt t="19508" x="6157913" y="2728913"/>
          <p14:tracePt t="19516" x="6183313" y="2728913"/>
          <p14:tracePt t="19523" x="6208713" y="2728913"/>
          <p14:tracePt t="19531" x="6246813" y="2728913"/>
          <p14:tracePt t="19537" x="6283325" y="2716213"/>
          <p14:tracePt t="19546" x="6321425" y="2716213"/>
          <p14:tracePt t="19553" x="6346825" y="2703513"/>
          <p14:tracePt t="19562" x="6383338" y="2690813"/>
          <p14:tracePt t="19569" x="6408738" y="2678113"/>
          <p14:tracePt t="19577" x="6434138" y="2665413"/>
          <p14:tracePt t="19586" x="6472238" y="2652713"/>
          <p14:tracePt t="19593" x="6483350" y="2640013"/>
          <p14:tracePt t="19601" x="6496050" y="2640013"/>
          <p14:tracePt t="19609" x="6508750" y="2627313"/>
          <p14:tracePt t="19617" x="6521450" y="2627313"/>
          <p14:tracePt t="19626" x="6521450" y="2616200"/>
          <p14:tracePt t="19633" x="6534150" y="2616200"/>
          <p14:tracePt t="19642" x="6534150" y="2603500"/>
          <p14:tracePt t="19649" x="6546850" y="2603500"/>
          <p14:tracePt t="19657" x="6546850" y="2590800"/>
          <p14:tracePt t="19663" x="6559550" y="2590800"/>
          <p14:tracePt t="19672" x="6572250" y="2578100"/>
          <p14:tracePt t="19680" x="6596063" y="2565400"/>
          <p14:tracePt t="19696" x="6608763" y="2552700"/>
          <p14:tracePt t="19703" x="6621463" y="2552700"/>
          <p14:tracePt t="19711" x="6621463" y="2540000"/>
          <p14:tracePt t="19719" x="6634163" y="2540000"/>
          <p14:tracePt t="19728" x="6646863" y="2527300"/>
          <p14:tracePt t="19736" x="6646863" y="2516188"/>
          <p14:tracePt t="19760" x="6659563" y="2503488"/>
          <p14:tracePt t="19932" x="6646863" y="2503488"/>
          <p14:tracePt t="19940" x="6646863" y="2516188"/>
          <p14:tracePt t="20350" x="6646863" y="2503488"/>
          <p14:tracePt t="20367" x="6646863" y="2490788"/>
          <p14:tracePt t="20382" x="6634163" y="2478088"/>
          <p14:tracePt t="20398" x="6634163" y="2465388"/>
          <p14:tracePt t="20422" x="6634163" y="2452688"/>
          <p14:tracePt t="20430" x="6646863" y="2452688"/>
          <p14:tracePt t="20817" x="6659563" y="2452688"/>
          <p14:tracePt t="21832" x="6672263" y="2452688"/>
          <p14:tracePt t="21904" x="6672263" y="2465388"/>
          <p14:tracePt t="22290" x="6672263" y="2478088"/>
          <p14:tracePt t="22306" x="6684963" y="2478088"/>
          <p14:tracePt t="22314" x="6708775" y="2490788"/>
          <p14:tracePt t="22321" x="6721475" y="2503488"/>
          <p14:tracePt t="22328" x="6759575" y="2516188"/>
          <p14:tracePt t="22344" x="6772275" y="2516188"/>
          <p14:tracePt t="22628" x="6772275" y="2540000"/>
          <p14:tracePt t="22638" x="6746875" y="2540000"/>
          <p14:tracePt t="22644" x="6746875" y="2552700"/>
          <p14:tracePt t="27412" x="6746875" y="2565400"/>
          <p14:tracePt t="27420" x="6746875" y="2616200"/>
          <p14:tracePt t="27428" x="6746875" y="2690813"/>
          <p14:tracePt t="27436" x="6759575" y="2752725"/>
          <p14:tracePt t="27444" x="6797675" y="2828925"/>
          <p14:tracePt t="27452" x="6846888" y="2903538"/>
          <p14:tracePt t="27460" x="6897688" y="2965450"/>
          <p14:tracePt t="27468" x="6946900" y="3016250"/>
          <p14:tracePt t="27476" x="6985000" y="3041650"/>
          <p14:tracePt t="27483" x="7021513" y="3054350"/>
          <p14:tracePt t="27492" x="7072313" y="3054350"/>
          <p14:tracePt t="27499" x="7110413" y="3028950"/>
          <p14:tracePt t="27507" x="7146925" y="2978150"/>
          <p14:tracePt t="27514" x="7172325" y="2941638"/>
          <p14:tracePt t="27521" x="7185025" y="2903538"/>
          <p14:tracePt t="27530" x="7185025" y="2840038"/>
          <p14:tracePt t="27537" x="7197725" y="2778125"/>
          <p14:tracePt t="27546" x="7197725" y="2703513"/>
          <p14:tracePt t="27553" x="7197725" y="2640013"/>
          <p14:tracePt t="27562" x="7185025" y="2565400"/>
          <p14:tracePt t="27570" x="7172325" y="2527300"/>
          <p14:tracePt t="27578" x="7146925" y="2490788"/>
          <p14:tracePt t="27586" x="7110413" y="2452688"/>
          <p14:tracePt t="27594" x="7072313" y="2439988"/>
          <p14:tracePt t="27602" x="7010400" y="2403475"/>
          <p14:tracePt t="27610" x="6946900" y="2390775"/>
          <p14:tracePt t="27618" x="6859588" y="2378075"/>
          <p14:tracePt t="27626" x="6784975" y="2378075"/>
          <p14:tracePt t="27634" x="6721475" y="2378075"/>
          <p14:tracePt t="27642" x="6672263" y="2390775"/>
          <p14:tracePt t="27649" x="6608763" y="2427288"/>
          <p14:tracePt t="27656" x="6559550" y="2452688"/>
          <p14:tracePt t="27664" x="6534150" y="2490788"/>
          <p14:tracePt t="27672" x="6508750" y="2516188"/>
          <p14:tracePt t="27679" x="6483350" y="2552700"/>
          <p14:tracePt t="27687" x="6472238" y="2590800"/>
          <p14:tracePt t="27696" x="6472238" y="2627313"/>
          <p14:tracePt t="27703" x="6472238" y="2690813"/>
          <p14:tracePt t="27711" x="6496050" y="2728913"/>
          <p14:tracePt t="27720" x="6534150" y="2765425"/>
          <p14:tracePt t="27727" x="6584950" y="2778125"/>
          <p14:tracePt t="27736" x="6634163" y="2790825"/>
          <p14:tracePt t="27744" x="6708775" y="2790825"/>
          <p14:tracePt t="27751" x="6772275" y="2790825"/>
          <p14:tracePt t="27760" x="6821488" y="2778125"/>
          <p14:tracePt t="27768" x="6872288" y="2752725"/>
          <p14:tracePt t="27774" x="6897688" y="2728913"/>
          <p14:tracePt t="27782" x="6921500" y="2690813"/>
          <p14:tracePt t="27790" x="6934200" y="2665413"/>
          <p14:tracePt t="27799" x="6934200" y="2640013"/>
          <p14:tracePt t="27806" x="6946900" y="2616200"/>
          <p14:tracePt t="27814" x="6946900" y="2590800"/>
          <p14:tracePt t="27822" x="6946900" y="2565400"/>
          <p14:tracePt t="27830" x="6934200" y="2552700"/>
          <p14:tracePt t="27837" x="6910388" y="2552700"/>
          <p14:tracePt t="27846" x="6872288" y="2540000"/>
          <p14:tracePt t="27853" x="6834188" y="2540000"/>
          <p14:tracePt t="27862" x="6797675" y="2540000"/>
          <p14:tracePt t="27870" x="6759575" y="2540000"/>
          <p14:tracePt t="27877" x="6734175" y="2540000"/>
          <p14:tracePt t="27886" x="6696075" y="2578100"/>
          <p14:tracePt t="27894" x="6672263" y="2603500"/>
          <p14:tracePt t="27901" x="6621463" y="2652713"/>
          <p14:tracePt t="27907" x="6584950" y="2690813"/>
          <p14:tracePt t="27918" x="6559550" y="2740025"/>
          <p14:tracePt t="27938" x="6496050" y="2852738"/>
          <p14:tracePt t="27972" x="6508750" y="2965450"/>
          <p14:tracePt t="27979" x="6534150" y="2965450"/>
          <p14:tracePt t="27987" x="6572250" y="2965450"/>
          <p14:tracePt t="27996" x="6634163" y="2965450"/>
          <p14:tracePt t="28003" x="6696075" y="2952750"/>
          <p14:tracePt t="28011" x="6772275" y="2928938"/>
          <p14:tracePt t="28020" x="6846888" y="2890838"/>
          <p14:tracePt t="28027" x="6897688" y="2840038"/>
          <p14:tracePt t="28036" x="6934200" y="2790825"/>
          <p14:tracePt t="28043" x="6972300" y="2740025"/>
          <p14:tracePt t="28050" x="6985000" y="2703513"/>
          <p14:tracePt t="28057" x="6997700" y="2665413"/>
          <p14:tracePt t="28066" x="6997700" y="2627313"/>
          <p14:tracePt t="28073" x="6972300" y="2590800"/>
          <p14:tracePt t="28082" x="6946900" y="2565400"/>
          <p14:tracePt t="28089" x="6897688" y="2527300"/>
          <p14:tracePt t="28098" x="6834188" y="2516188"/>
          <p14:tracePt t="28106" x="6746875" y="2516188"/>
          <p14:tracePt t="28114" x="6672263" y="2516188"/>
          <p14:tracePt t="28121" x="6608763" y="2540000"/>
          <p14:tracePt t="28129" x="6546850" y="2578100"/>
          <p14:tracePt t="28137" x="6496050" y="2627313"/>
          <p14:tracePt t="28146" x="6446838" y="2703513"/>
          <p14:tracePt t="28153" x="6434138" y="2765425"/>
          <p14:tracePt t="28162" x="6421438" y="2852738"/>
          <p14:tracePt t="28168" x="6421438" y="2928938"/>
          <p14:tracePt t="28175" x="6434138" y="3003550"/>
          <p14:tracePt t="28183" x="6483350" y="3078163"/>
          <p14:tracePt t="28191" x="6572250" y="3128963"/>
          <p14:tracePt t="28200" x="6634163" y="3165475"/>
          <p14:tracePt t="28207" x="6734175" y="3216275"/>
          <p14:tracePt t="28217" x="6834188" y="3228975"/>
          <p14:tracePt t="28223" x="6921500" y="3241675"/>
          <p14:tracePt t="28232" x="6985000" y="3241675"/>
          <p14:tracePt t="28239" x="7059613" y="3254375"/>
          <p14:tracePt t="28248" x="7097713" y="3254375"/>
          <p14:tracePt t="28256" x="7123113" y="3254375"/>
          <p14:tracePt t="28265" x="7134225" y="3241675"/>
          <p14:tracePt t="28271" x="7146925" y="3241675"/>
          <p14:tracePt t="28287" x="7146925" y="3228975"/>
          <p14:tracePt t="28301" x="7159625" y="3203575"/>
          <p14:tracePt t="28310" x="7172325" y="3190875"/>
          <p14:tracePt t="28318" x="7172325" y="3178175"/>
          <p14:tracePt t="28326" x="7185025" y="3165475"/>
          <p14:tracePt t="28334" x="7197725" y="3154363"/>
          <p14:tracePt t="28341" x="7197725" y="3141663"/>
          <p14:tracePt t="28350" x="7210425" y="3141663"/>
          <p14:tracePt t="28357" x="7210425" y="3128963"/>
          <p14:tracePt t="28374" x="7210425" y="3116263"/>
          <p14:tracePt t="28390" x="7223125" y="3116263"/>
          <p14:tracePt t="28927" x="7235825" y="3103563"/>
          <p14:tracePt t="28934" x="7246938" y="3103563"/>
          <p14:tracePt t="28942" x="7246938" y="3090863"/>
          <p14:tracePt t="28950" x="7259638" y="3078163"/>
          <p14:tracePt t="28957" x="7272338" y="3041650"/>
          <p14:tracePt t="28967" x="7272338" y="3016250"/>
          <p14:tracePt t="28972" x="7272338" y="2990850"/>
          <p14:tracePt t="28982" x="7285038" y="2965450"/>
          <p14:tracePt t="28988" x="7285038" y="2952750"/>
          <p14:tracePt t="28998" x="7285038" y="2941638"/>
          <p14:tracePt t="29004" x="7297738" y="2928938"/>
          <p14:tracePt t="29012" x="7297738" y="2903538"/>
          <p14:tracePt t="29020" x="7297738" y="2878138"/>
          <p14:tracePt t="29028" x="7285038" y="2840038"/>
          <p14:tracePt t="29037" x="7246938" y="2790825"/>
          <p14:tracePt t="29044" x="7210425" y="2728913"/>
          <p14:tracePt t="29053" x="7146925" y="2690813"/>
          <p14:tracePt t="29060" x="7085013" y="2640013"/>
          <p14:tracePt t="29068" x="7021513" y="2603500"/>
          <p14:tracePt t="29078" x="6985000" y="2578100"/>
          <p14:tracePt t="29084" x="6959600" y="2552700"/>
          <p14:tracePt t="29092" x="6921500" y="2540000"/>
          <p14:tracePt t="29101" x="6921500" y="2527300"/>
          <p14:tracePt t="29106" x="6897688" y="2516188"/>
          <p14:tracePt t="29122" x="6884988" y="2503488"/>
          <p14:tracePt t="29232" x="6872288" y="2503488"/>
          <p14:tracePt t="29249" x="6859588" y="2503488"/>
          <p14:tracePt t="29337" x="6859588" y="2490788"/>
          <p14:tracePt t="30117" x="6846888" y="2516188"/>
          <p14:tracePt t="30124" x="6821488" y="2540000"/>
          <p14:tracePt t="30132" x="6808788" y="2540000"/>
          <p14:tracePt t="30140" x="6797675" y="2565400"/>
          <p14:tracePt t="30154" x="6784975" y="2578100"/>
          <p14:tracePt t="30163" x="6772275" y="2578100"/>
          <p14:tracePt t="30170" x="6772275" y="2590800"/>
          <p14:tracePt t="30328" x="6759575" y="2590800"/>
          <p14:tracePt t="30345" x="6746875" y="2590800"/>
          <p14:tracePt t="31700" x="6759575" y="2590800"/>
          <p14:tracePt t="32243" x="6696075" y="2590800"/>
          <p14:tracePt t="32251" x="6634163" y="2578100"/>
          <p14:tracePt t="32260" x="6521450" y="2565400"/>
          <p14:tracePt t="32267" x="6421438" y="2552700"/>
          <p14:tracePt t="32276" x="6321425" y="2540000"/>
          <p14:tracePt t="32281" x="6221413" y="2527300"/>
          <p14:tracePt t="32289" x="6121400" y="2527300"/>
          <p14:tracePt t="32297" x="6021388" y="2527300"/>
          <p14:tracePt t="32306" x="5921375" y="2527300"/>
          <p14:tracePt t="32313" x="5795963" y="2552700"/>
          <p14:tracePt t="32321" x="5683250" y="2565400"/>
          <p14:tracePt t="32330" x="5557838" y="2578100"/>
          <p14:tracePt t="32337" x="5457825" y="2590800"/>
          <p14:tracePt t="32346" x="5370513" y="2590800"/>
          <p14:tracePt t="32353" x="5307013" y="2603500"/>
          <p14:tracePt t="32361" x="5232400" y="2616200"/>
          <p14:tracePt t="32370" x="5194300" y="2627313"/>
          <p14:tracePt t="32378" x="5157788" y="2640013"/>
          <p14:tracePt t="32386" x="5119688" y="2652713"/>
          <p14:tracePt t="32394" x="5081588" y="2652713"/>
          <p14:tracePt t="32401" x="5045075" y="2665413"/>
          <p14:tracePt t="32411" x="5006975" y="2678113"/>
          <p14:tracePt t="32416" x="4945063" y="2716213"/>
          <p14:tracePt t="32423" x="4881563" y="2740025"/>
          <p14:tracePt t="32432" x="4819650" y="2752725"/>
          <p14:tracePt t="32439" x="4743450" y="2790825"/>
          <p14:tracePt t="32448" x="4668838" y="2816225"/>
          <p14:tracePt t="32456" x="4619625" y="2840038"/>
          <p14:tracePt t="32463" x="4568825" y="2865438"/>
          <p14:tracePt t="32471" x="4530725" y="2878138"/>
          <p14:tracePt t="32480" x="4494213" y="2890838"/>
          <p14:tracePt t="32487" x="4456113" y="2916238"/>
          <p14:tracePt t="32496" x="4418013" y="2941638"/>
          <p14:tracePt t="32503" x="4394200" y="2965450"/>
          <p14:tracePt t="32512" x="4368800" y="2990850"/>
          <p14:tracePt t="32519" x="4356100" y="3016250"/>
          <p14:tracePt t="32528" x="4343400" y="3041650"/>
          <p14:tracePt t="32533" x="4343400" y="3065463"/>
          <p14:tracePt t="32541" x="4343400" y="3090863"/>
          <p14:tracePt t="32549" x="4343400" y="3103563"/>
          <p14:tracePt t="32557" x="4343400" y="3116263"/>
          <p14:tracePt t="32566" x="4343400" y="3128963"/>
          <p14:tracePt t="32574" x="4343400" y="3141663"/>
          <p14:tracePt t="32589" x="4356100" y="3154363"/>
          <p14:tracePt t="32597" x="4381500" y="3154363"/>
          <p14:tracePt t="32606" x="4418013" y="3165475"/>
          <p14:tracePt t="32613" x="4481513" y="3178175"/>
          <p14:tracePt t="32621" x="4543425" y="3190875"/>
          <p14:tracePt t="32629" x="4643438" y="3203575"/>
          <p14:tracePt t="32637" x="4768850" y="3216275"/>
          <p14:tracePt t="32646" x="4881563" y="3228975"/>
          <p14:tracePt t="32653" x="5006975" y="3228975"/>
          <p14:tracePt t="32662" x="5119688" y="3228975"/>
          <p14:tracePt t="32669" x="5232400" y="3241675"/>
          <p14:tracePt t="32676" x="5357813" y="3254375"/>
          <p14:tracePt t="32683" x="5470525" y="3267075"/>
          <p14:tracePt t="32691" x="5607050" y="3267075"/>
          <p14:tracePt t="32699" x="5708650" y="3267075"/>
          <p14:tracePt t="32707" x="5770563" y="3267075"/>
          <p14:tracePt t="32716" x="5845175" y="3228975"/>
          <p14:tracePt t="32723" x="5921375" y="3216275"/>
          <p14:tracePt t="32732" x="5957888" y="3190875"/>
          <p14:tracePt t="32739" x="6008688" y="3165475"/>
          <p14:tracePt t="32747" x="6034088" y="3154363"/>
          <p14:tracePt t="32756" x="6045200" y="3141663"/>
          <p14:tracePt t="32763" x="6057900" y="3128963"/>
          <p14:tracePt t="32771" x="6070600" y="3103563"/>
          <p14:tracePt t="32780" x="6083300" y="3078163"/>
          <p14:tracePt t="32787" x="6096000" y="3078163"/>
          <p14:tracePt t="32794" x="6096000" y="3054350"/>
          <p14:tracePt t="32810" x="6096000" y="3041650"/>
          <p14:tracePt t="32817" x="6096000" y="3028950"/>
          <p14:tracePt t="32833" x="6083300" y="3016250"/>
          <p14:tracePt t="32841" x="6057900" y="3003550"/>
          <p14:tracePt t="32849" x="6021388" y="2990850"/>
          <p14:tracePt t="32857" x="5970588" y="2990850"/>
          <p14:tracePt t="32866" x="5895975" y="2978150"/>
          <p14:tracePt t="32873" x="5795963" y="2965450"/>
          <p14:tracePt t="32882" x="5670550" y="2952750"/>
          <p14:tracePt t="32889" x="5557838" y="2928938"/>
          <p14:tracePt t="32897" x="5445125" y="2916238"/>
          <p14:tracePt t="32906" x="5307013" y="2916238"/>
          <p14:tracePt t="32913" x="5194300" y="2916238"/>
          <p14:tracePt t="32921" x="5068888" y="2916238"/>
          <p14:tracePt t="32933" x="4968875" y="2916238"/>
          <p14:tracePt t="32936" x="4868863" y="2928938"/>
          <p14:tracePt t="32944" x="4794250" y="2941638"/>
          <p14:tracePt t="32951" x="4756150" y="2952750"/>
          <p14:tracePt t="32960" x="4732338" y="2978150"/>
          <p14:tracePt t="32967" x="4719638" y="2978150"/>
          <p14:tracePt t="32978" x="4719638" y="2990850"/>
          <p14:tracePt t="32992" x="4719638" y="3003550"/>
          <p14:tracePt t="32999" x="4719638" y="3016250"/>
          <p14:tracePt t="33007" x="4719638" y="3041650"/>
          <p14:tracePt t="33016" x="4732338" y="3054350"/>
          <p14:tracePt t="33023" x="4743450" y="3065463"/>
          <p14:tracePt t="33031" x="4768850" y="3078163"/>
          <p14:tracePt t="33039" x="4794250" y="3090863"/>
          <p14:tracePt t="33047" x="4832350" y="3090863"/>
          <p14:tracePt t="33056" x="4894263" y="3090863"/>
          <p14:tracePt t="33063" x="4994275" y="3090863"/>
          <p14:tracePt t="33069" x="5094288" y="3090863"/>
          <p14:tracePt t="33078" x="5194300" y="3090863"/>
          <p14:tracePt t="33086" x="5319713" y="3078163"/>
          <p14:tracePt t="33093" x="5432425" y="3065463"/>
          <p14:tracePt t="33101" x="5570538" y="3041650"/>
          <p14:tracePt t="33110" x="5708650" y="3016250"/>
          <p14:tracePt t="33117" x="5821363" y="2978150"/>
          <p14:tracePt t="33127" x="5921375" y="2941638"/>
          <p14:tracePt t="33133" x="5970588" y="2916238"/>
          <p14:tracePt t="33142" x="5995988" y="2890838"/>
          <p14:tracePt t="33149" x="6021388" y="2890838"/>
          <p14:tracePt t="33157" x="6021388" y="2878138"/>
          <p14:tracePt t="33252" x="6034088" y="2878138"/>
          <p14:tracePt t="33261" x="6057900" y="2865438"/>
          <p14:tracePt t="33268" x="6083300" y="2852738"/>
          <p14:tracePt t="33278" x="6121400" y="2840038"/>
          <p14:tracePt t="33284" x="6146800" y="2840038"/>
          <p14:tracePt t="33292" x="6170613" y="2828925"/>
          <p14:tracePt t="33300" x="6183313" y="2816225"/>
          <p14:tracePt t="33308" x="6208713" y="2803525"/>
          <p14:tracePt t="33316" x="6221413" y="2803525"/>
          <p14:tracePt t="33322" x="6234113" y="2803525"/>
          <p14:tracePt t="33330" x="6246813" y="2803525"/>
          <p14:tracePt t="33338" x="6259513" y="2790825"/>
          <p14:tracePt t="33346" x="6270625" y="2790825"/>
          <p14:tracePt t="33354" x="6296025" y="2790825"/>
          <p14:tracePt t="33370" x="6308725" y="2790825"/>
          <p14:tracePt t="33386" x="6321425" y="2790825"/>
          <p14:tracePt t="33488" x="6334125" y="2778125"/>
          <p14:tracePt t="33497" x="6346825" y="2765425"/>
          <p14:tracePt t="33512" x="6370638" y="2765425"/>
          <p14:tracePt t="33520" x="6370638" y="2752725"/>
          <p14:tracePt t="33529" x="6383338" y="2752725"/>
          <p14:tracePt t="33867" x="6396038" y="2752725"/>
          <p14:tracePt t="33914" x="6408738" y="2752725"/>
          <p14:tracePt t="33930" x="6434138" y="2752725"/>
          <p14:tracePt t="33938" x="6496050" y="2778125"/>
          <p14:tracePt t="33947" x="6521450" y="2790825"/>
          <p14:tracePt t="33954" x="6546850" y="2790825"/>
          <p14:tracePt t="33962" x="6572250" y="2803525"/>
          <p14:tracePt t="34064" x="6572250" y="2816225"/>
          <p14:tracePt t="34134" x="6559550" y="2816225"/>
          <p14:tracePt t="34143" x="6559550" y="2828925"/>
          <p14:tracePt t="34150" x="6546850" y="2828925"/>
          <p14:tracePt t="34167" x="6534150" y="2828925"/>
          <p14:tracePt t="34214" x="6521450" y="2828925"/>
          <p14:tracePt t="34230" x="6496050" y="2828925"/>
          <p14:tracePt t="34238" x="6472238" y="2828925"/>
          <p14:tracePt t="34244" x="6446838" y="2828925"/>
          <p14:tracePt t="34259" x="6434138" y="2828925"/>
          <p14:tracePt t="35057" x="6459538" y="2828925"/>
          <p14:tracePt t="35064" x="6496050" y="2828925"/>
          <p14:tracePt t="35072" x="6534150" y="2828925"/>
          <p14:tracePt t="35080" x="6584950" y="2840038"/>
          <p14:tracePt t="35088" x="6659563" y="2852738"/>
          <p14:tracePt t="35097" x="6759575" y="2865438"/>
          <p14:tracePt t="35104" x="6872288" y="2878138"/>
          <p14:tracePt t="35112" x="7010400" y="2878138"/>
          <p14:tracePt t="35120" x="7146925" y="2878138"/>
          <p14:tracePt t="35129" x="7272338" y="2878138"/>
          <p14:tracePt t="35136" x="7410450" y="2865438"/>
          <p14:tracePt t="35144" x="7561263" y="2852738"/>
          <p14:tracePt t="35152" x="7697788" y="2852738"/>
          <p14:tracePt t="35162" x="7810500" y="2852738"/>
          <p14:tracePt t="35168" x="7910513" y="2852738"/>
          <p14:tracePt t="35176" x="8010525" y="2852738"/>
          <p14:tracePt t="35182" x="8099425" y="2852738"/>
          <p14:tracePt t="35190" x="8161338" y="2852738"/>
          <p14:tracePt t="35198" x="8235950" y="2865438"/>
          <p14:tracePt t="35207" x="8274050" y="2865438"/>
          <p14:tracePt t="35214" x="8312150" y="2878138"/>
          <p14:tracePt t="35222" x="8361363" y="2890838"/>
          <p14:tracePt t="35230" x="8399463" y="2890838"/>
          <p14:tracePt t="35238" x="8435975" y="2890838"/>
          <p14:tracePt t="35246" x="8474075" y="2890838"/>
          <p14:tracePt t="35254" x="8499475" y="2890838"/>
          <p14:tracePt t="35262" x="8537575" y="2890838"/>
          <p14:tracePt t="35270" x="8561388" y="2890838"/>
          <p14:tracePt t="35278" x="8586788" y="2890838"/>
          <p14:tracePt t="35286" x="8612188" y="2890838"/>
          <p14:tracePt t="35294" x="8637588" y="2890838"/>
          <p14:tracePt t="35302" x="8674100" y="2878138"/>
          <p14:tracePt t="35310" x="8699500" y="2878138"/>
          <p14:tracePt t="35316" x="8737600" y="2878138"/>
          <p14:tracePt t="35326" x="8763000" y="2878138"/>
          <p14:tracePt t="35332" x="8799513" y="2878138"/>
          <p14:tracePt t="35341" x="8824913" y="2878138"/>
          <p14:tracePt t="35348" x="8863013" y="2878138"/>
          <p14:tracePt t="35357" x="8899525" y="2890838"/>
          <p14:tracePt t="35364" x="8937625" y="2890838"/>
          <p14:tracePt t="35372" x="8975725" y="2890838"/>
          <p14:tracePt t="35380" x="9012238" y="2890838"/>
          <p14:tracePt t="35388" x="9037638" y="2890838"/>
          <p14:tracePt t="35396" x="9063038" y="2890838"/>
          <p14:tracePt t="35530" x="9063038" y="2903538"/>
          <p14:tracePt t="35538" x="9063038" y="2928938"/>
          <p14:tracePt t="35546" x="9050338" y="2952750"/>
          <p14:tracePt t="35554" x="9037638" y="2978150"/>
          <p14:tracePt t="35563" x="8999538" y="3016250"/>
          <p14:tracePt t="35570" x="8975725" y="3041650"/>
          <p14:tracePt t="35578" x="8950325" y="3065463"/>
          <p14:tracePt t="35584" x="8912225" y="3103563"/>
          <p14:tracePt t="35593" x="8886825" y="3103563"/>
          <p14:tracePt t="35600" x="8863013" y="3116263"/>
          <p14:tracePt t="35610" x="8850313" y="3128963"/>
          <p14:tracePt t="35617" x="8837613" y="3128963"/>
          <p14:tracePt t="35632" x="8824913" y="3128963"/>
          <p14:tracePt t="35830" x="8812213" y="3141663"/>
          <p14:tracePt t="35844" x="8774113" y="3154363"/>
          <p14:tracePt t="35852" x="8686800" y="3165475"/>
          <p14:tracePt t="35860" x="8574088" y="3178175"/>
          <p14:tracePt t="35868" x="8461375" y="3190875"/>
          <p14:tracePt t="35877" x="8312150" y="3203575"/>
          <p14:tracePt t="35884" x="8161338" y="3216275"/>
          <p14:tracePt t="35893" x="8010525" y="3216275"/>
          <p14:tracePt t="35900" x="7848600" y="3216275"/>
          <p14:tracePt t="35909" x="7697788" y="3216275"/>
          <p14:tracePt t="35926" x="7435850" y="3216275"/>
          <p14:tracePt t="35931" x="7348538" y="3228975"/>
          <p14:tracePt t="35941" x="7259638" y="3241675"/>
          <p14:tracePt t="35948" x="7197725" y="3254375"/>
          <p14:tracePt t="35957" x="7134225" y="3267075"/>
          <p14:tracePt t="35964" x="7085013" y="3267075"/>
          <p14:tracePt t="35970" x="7046913" y="3278188"/>
          <p14:tracePt t="35978" x="7021513" y="3290888"/>
          <p14:tracePt t="35986" x="6997700" y="3303588"/>
          <p14:tracePt t="36002" x="6985000" y="3316288"/>
          <p14:tracePt t="36018" x="6985000" y="3328988"/>
          <p14:tracePt t="36026" x="6972300" y="3328988"/>
          <p14:tracePt t="36050" x="6959600" y="3341688"/>
          <p14:tracePt t="36059" x="6959600" y="3354388"/>
          <p14:tracePt t="36074" x="6946900" y="3367088"/>
          <p14:tracePt t="36091" x="6946900" y="3378200"/>
          <p14:tracePt t="36097" x="6946900" y="3390900"/>
          <p14:tracePt t="36104" x="6934200" y="3403600"/>
          <p14:tracePt t="36112" x="6921500" y="3441700"/>
          <p14:tracePt t="36120" x="6921500" y="3467100"/>
          <p14:tracePt t="36128" x="6910388" y="3479800"/>
          <p14:tracePt t="36136" x="6897688" y="3503613"/>
          <p14:tracePt t="36144" x="6884988" y="3541713"/>
          <p14:tracePt t="36152" x="6884988" y="3567113"/>
          <p14:tracePt t="36160" x="6872288" y="3590925"/>
          <p14:tracePt t="36168" x="6859588" y="3629025"/>
          <p14:tracePt t="36177" x="6859588" y="3654425"/>
          <p14:tracePt t="36184" x="6846888" y="3679825"/>
          <p14:tracePt t="36192" x="6834188" y="3716338"/>
          <p14:tracePt t="36200" x="6808788" y="3754438"/>
          <p14:tracePt t="36208" x="6784975" y="3779838"/>
          <p14:tracePt t="36216" x="6772275" y="3803650"/>
          <p14:tracePt t="36224" x="6734175" y="3829050"/>
          <p14:tracePt t="36232" x="6708775" y="3841750"/>
          <p14:tracePt t="36241" x="6684963" y="3867150"/>
          <p14:tracePt t="36246" x="6659563" y="3879850"/>
          <p14:tracePt t="36254" x="6634163" y="3905250"/>
          <p14:tracePt t="36263" x="6608763" y="3916363"/>
          <p14:tracePt t="36270" x="6584950" y="3916363"/>
          <p14:tracePt t="36278" x="6559550" y="3929063"/>
          <p14:tracePt t="36286" x="6546850" y="3941763"/>
          <p14:tracePt t="36294" x="6534150" y="3941763"/>
          <p14:tracePt t="36326" x="6521450" y="3941763"/>
          <p14:tracePt t="36342" x="6508750" y="3929063"/>
          <p14:tracePt t="36350" x="6483350" y="3916363"/>
          <p14:tracePt t="36358" x="6472238" y="3892550"/>
          <p14:tracePt t="36364" x="6446838" y="3867150"/>
          <p14:tracePt t="36372" x="6434138" y="3841750"/>
          <p14:tracePt t="36379" x="6421438" y="3816350"/>
          <p14:tracePt t="36388" x="6408738" y="3792538"/>
          <p14:tracePt t="36396" x="6408738" y="3779838"/>
          <p14:tracePt t="36404" x="6396038" y="3779838"/>
          <p14:tracePt t="36412" x="6383338" y="3767138"/>
          <p14:tracePt t="36452" x="6370638" y="3767138"/>
          <p14:tracePt t="36468" x="6346825" y="3779838"/>
          <p14:tracePt t="36476" x="6346825" y="3803650"/>
          <p14:tracePt t="36484" x="6321425" y="3829050"/>
          <p14:tracePt t="36492" x="6321425" y="3854450"/>
          <p14:tracePt t="36498" x="6296025" y="3879850"/>
          <p14:tracePt t="36509" x="6283325" y="3892550"/>
          <p14:tracePt t="36514" x="6283325" y="3916363"/>
          <p14:tracePt t="36538" x="6283325" y="3929063"/>
          <p14:tracePt t="36578" x="6283325" y="3916363"/>
          <p14:tracePt t="36587" x="6283325" y="3892550"/>
          <p14:tracePt t="36594" x="6296025" y="3867150"/>
          <p14:tracePt t="36602" x="6296025" y="3841750"/>
          <p14:tracePt t="36610" x="6308725" y="3816350"/>
          <p14:tracePt t="36618" x="6321425" y="3792538"/>
          <p14:tracePt t="36625" x="6321425" y="3767138"/>
          <p14:tracePt t="36632" x="6321425" y="3754438"/>
          <p14:tracePt t="36641" x="6321425" y="3729038"/>
          <p14:tracePt t="36648" x="6321425" y="3716338"/>
          <p14:tracePt t="36830" x="6334125" y="3692525"/>
          <p14:tracePt t="36838" x="6346825" y="3692525"/>
          <p14:tracePt t="36847" x="6346825" y="3679825"/>
          <p14:tracePt t="36854" x="6359525" y="3654425"/>
          <p14:tracePt t="36862" x="6370638" y="3641725"/>
          <p14:tracePt t="36870" x="6383338" y="3616325"/>
          <p14:tracePt t="36878" x="6383338" y="3579813"/>
          <p14:tracePt t="36886" x="6396038" y="3554413"/>
          <p14:tracePt t="36893" x="6408738" y="3541713"/>
          <p14:tracePt t="36900" x="6408738" y="3529013"/>
          <p14:tracePt t="36908" x="6408738" y="3516313"/>
          <p14:tracePt t="36927" x="6434138" y="3503613"/>
          <p14:tracePt t="36932" x="6434138" y="3490913"/>
          <p14:tracePt t="37342" x="6446838" y="3490913"/>
          <p14:tracePt t="37350" x="6483350" y="3541713"/>
          <p14:tracePt t="37358" x="6496050" y="3579813"/>
          <p14:tracePt t="37367" x="6496050" y="3603625"/>
          <p14:tracePt t="37374" x="6496050" y="3641725"/>
          <p14:tracePt t="37382" x="6496050" y="3679825"/>
          <p14:tracePt t="37391" x="6483350" y="3716338"/>
          <p14:tracePt t="37398" x="6483350" y="3754438"/>
          <p14:tracePt t="37409" x="6472238" y="3792538"/>
          <p14:tracePt t="37414" x="6472238" y="3841750"/>
          <p14:tracePt t="37420" x="6459538" y="3867150"/>
          <p14:tracePt t="37428" x="6446838" y="3905250"/>
          <p14:tracePt t="37436" x="6434138" y="3929063"/>
          <p14:tracePt t="37445" x="6434138" y="3941763"/>
          <p14:tracePt t="37452" x="6421438" y="3954463"/>
          <p14:tracePt t="37460" x="6421438" y="3967163"/>
          <p14:tracePt t="37468" x="6421438" y="3979863"/>
          <p14:tracePt t="37476" x="6421438" y="3992563"/>
          <p14:tracePt t="37484" x="6421438" y="4005263"/>
          <p14:tracePt t="37492" x="6408738" y="4017963"/>
          <p14:tracePt t="37500" x="6408738" y="4029075"/>
          <p14:tracePt t="37508" x="6408738" y="4041775"/>
          <p14:tracePt t="37516" x="6396038" y="4067175"/>
          <p14:tracePt t="37524" x="6396038" y="4092575"/>
          <p14:tracePt t="37532" x="6396038" y="4105275"/>
          <p14:tracePt t="37540" x="6396038" y="4129088"/>
          <p14:tracePt t="37548" x="6396038" y="4154488"/>
          <p14:tracePt t="37554" x="6383338" y="4167188"/>
          <p14:tracePt t="37570" x="6383338" y="4179888"/>
          <p14:tracePt t="37578" x="6383338" y="4192588"/>
          <p14:tracePt t="37602" x="6383338" y="4205288"/>
          <p14:tracePt t="37618" x="6383338" y="4217988"/>
          <p14:tracePt t="37626" x="6383338" y="4241800"/>
          <p14:tracePt t="37634" x="6383338" y="4267200"/>
          <p14:tracePt t="37642" x="6370638" y="4292600"/>
          <p14:tracePt t="37650" x="6359525" y="4318000"/>
          <p14:tracePt t="37658" x="6359525" y="4354513"/>
          <p14:tracePt t="37666" x="6346825" y="4392613"/>
          <p14:tracePt t="37674" x="6334125" y="4418013"/>
          <p14:tracePt t="37682" x="6334125" y="4430713"/>
          <p14:tracePt t="37688" x="6334125" y="4443413"/>
          <p14:tracePt t="37704" x="6334125" y="4454525"/>
          <p14:tracePt t="37760" x="6334125" y="4479925"/>
          <p14:tracePt t="37776" x="6334125" y="4492625"/>
          <p14:tracePt t="37964" x="6346825" y="4492625"/>
          <p14:tracePt t="37981" x="6359525" y="4479925"/>
          <p14:tracePt t="37990" x="6370638" y="4479925"/>
          <p14:tracePt t="38005" x="6383338" y="4479925"/>
          <p14:tracePt t="38012" x="6383338" y="4467225"/>
          <p14:tracePt t="38021" x="6396038" y="4467225"/>
          <p14:tracePt t="38036" x="6408738" y="4454525"/>
          <p14:tracePt t="38044" x="6421438" y="4454525"/>
          <p14:tracePt t="38052" x="6446838" y="4443413"/>
          <p14:tracePt t="38060" x="6459538" y="4430713"/>
          <p14:tracePt t="38068" x="6483350" y="4430713"/>
          <p14:tracePt t="38076" x="6508750" y="4418013"/>
          <p14:tracePt t="38084" x="6546850" y="4405313"/>
          <p14:tracePt t="38089" x="6584950" y="4392613"/>
          <p14:tracePt t="38098" x="6621463" y="4379913"/>
          <p14:tracePt t="38107" x="6659563" y="4354513"/>
          <p14:tracePt t="38114" x="6708775" y="4330700"/>
          <p14:tracePt t="38122" x="6746875" y="4292600"/>
          <p14:tracePt t="38130" x="6808788" y="4254500"/>
          <p14:tracePt t="38141" x="6859588" y="4230688"/>
          <p14:tracePt t="38147" x="6910388" y="4217988"/>
          <p14:tracePt t="38158" x="6946900" y="4205288"/>
          <p14:tracePt t="38162" x="6985000" y="4179888"/>
          <p14:tracePt t="38171" x="7021513" y="4167188"/>
          <p14:tracePt t="38178" x="7097713" y="4129088"/>
          <p14:tracePt t="38187" x="7172325" y="4117975"/>
          <p14:tracePt t="38195" x="7235825" y="4092575"/>
          <p14:tracePt t="38202" x="7310438" y="4079875"/>
          <p14:tracePt t="38208" x="7397750" y="4067175"/>
          <p14:tracePt t="38217" x="7497763" y="4041775"/>
          <p14:tracePt t="38224" x="7585075" y="4017963"/>
          <p14:tracePt t="38232" x="7697788" y="3992563"/>
          <p14:tracePt t="38241" x="7785100" y="3967163"/>
          <p14:tracePt t="38248" x="7886700" y="3941763"/>
          <p14:tracePt t="38259" x="7974013" y="3916363"/>
          <p14:tracePt t="38264" x="8048625" y="3892550"/>
          <p14:tracePt t="38274" x="8110538" y="3879850"/>
          <p14:tracePt t="38280" x="8161338" y="3854450"/>
          <p14:tracePt t="38290" x="8199438" y="3841750"/>
          <p14:tracePt t="38297" x="8235950" y="3816350"/>
          <p14:tracePt t="38306" x="8261350" y="3792538"/>
          <p14:tracePt t="38313" x="8299450" y="3779838"/>
          <p14:tracePt t="38321" x="8324850" y="3754438"/>
          <p14:tracePt t="38328" x="8348663" y="3716338"/>
          <p14:tracePt t="38337" x="8386763" y="3679825"/>
          <p14:tracePt t="38346" x="8412163" y="3629025"/>
          <p14:tracePt t="38350" x="8448675" y="3603625"/>
          <p14:tracePt t="38358" x="8461375" y="3579813"/>
          <p14:tracePt t="38367" x="8486775" y="3554413"/>
          <p14:tracePt t="38374" x="8499475" y="3516313"/>
          <p14:tracePt t="38382" x="8524875" y="3503613"/>
          <p14:tracePt t="38391" x="8524875" y="3490913"/>
          <p14:tracePt t="38399" x="8537575" y="3467100"/>
          <p14:tracePt t="38408" x="8548688" y="3454400"/>
          <p14:tracePt t="38414" x="8548688" y="3441700"/>
          <p14:tracePt t="38424" x="8561388" y="3441700"/>
          <p14:tracePt t="38430" x="8574088" y="3416300"/>
          <p14:tracePt t="38440" x="8586788" y="3403600"/>
          <p14:tracePt t="38447" x="8586788" y="3390900"/>
          <p14:tracePt t="38458" x="8612188" y="3378200"/>
          <p14:tracePt t="38462" x="8612188" y="3354388"/>
          <p14:tracePt t="38470" x="8624888" y="3341688"/>
          <p14:tracePt t="38477" x="8650288" y="3316288"/>
          <p14:tracePt t="38492" x="8661400" y="3290888"/>
          <p14:tracePt t="38500" x="8674100" y="3290888"/>
          <p14:tracePt t="38508" x="8686800" y="3278188"/>
          <p14:tracePt t="38525" x="8699500" y="3267075"/>
          <p14:tracePt t="38532" x="8699500" y="3254375"/>
          <p14:tracePt t="38618" x="8686800" y="3278188"/>
          <p14:tracePt t="38627" x="8637588" y="3316288"/>
          <p14:tracePt t="38634" x="8599488" y="3341688"/>
          <p14:tracePt t="38643" x="8537575" y="3390900"/>
          <p14:tracePt t="38650" x="8474075" y="3441700"/>
          <p14:tracePt t="38658" x="8399463" y="3490913"/>
          <p14:tracePt t="38667" x="8324850" y="3554413"/>
          <p14:tracePt t="38674" x="8248650" y="3603625"/>
          <p14:tracePt t="38682" x="8174038" y="3654425"/>
          <p14:tracePt t="38690" x="8123238" y="3703638"/>
          <p14:tracePt t="38698" x="8074025" y="3754438"/>
          <p14:tracePt t="38707" x="8023225" y="3792538"/>
          <p14:tracePt t="38714" x="7974013" y="3829050"/>
          <p14:tracePt t="38723" x="7948613" y="3854450"/>
          <p14:tracePt t="38730" x="7923213" y="3879850"/>
          <p14:tracePt t="38741" x="7886700" y="3916363"/>
          <p14:tracePt t="38745" x="7861300" y="3929063"/>
          <p14:tracePt t="38752" x="7835900" y="3954463"/>
          <p14:tracePt t="38760" x="7823200" y="3967163"/>
          <p14:tracePt t="38768" x="7785100" y="3992563"/>
          <p14:tracePt t="38777" x="7773988" y="4005263"/>
          <p14:tracePt t="38784" x="7748588" y="4017963"/>
          <p14:tracePt t="38793" x="7735888" y="4041775"/>
          <p14:tracePt t="38800" x="7710488" y="4067175"/>
          <p14:tracePt t="38808" x="7673975" y="4092575"/>
          <p14:tracePt t="38817" x="7635875" y="4129088"/>
          <p14:tracePt t="38824" x="7597775" y="4167188"/>
          <p14:tracePt t="38831" x="7561263" y="4192588"/>
          <p14:tracePt t="38840" x="7535863" y="4217988"/>
          <p14:tracePt t="38848" x="7485063" y="4254500"/>
          <p14:tracePt t="38858" x="7448550" y="4292600"/>
          <p14:tracePt t="38864" x="7397750" y="4318000"/>
          <p14:tracePt t="38873" x="7359650" y="4354513"/>
          <p14:tracePt t="38879" x="7335838" y="4379913"/>
          <p14:tracePt t="38888" x="7297738" y="4405313"/>
          <p14:tracePt t="38895" x="7272338" y="4443413"/>
          <p14:tracePt t="38902" x="7246938" y="4467225"/>
          <p14:tracePt t="38911" x="7210425" y="4492625"/>
          <p14:tracePt t="38925" x="7185025" y="4518025"/>
          <p14:tracePt t="38928" x="7159625" y="4530725"/>
          <p14:tracePt t="38935" x="7146925" y="4543425"/>
          <p14:tracePt t="38942" x="7123113" y="4554538"/>
          <p14:tracePt t="38950" x="7110413" y="4579938"/>
          <p14:tracePt t="38958" x="7085013" y="4592638"/>
          <p14:tracePt t="38967" x="7059613" y="4592638"/>
          <p14:tracePt t="38974" x="7034213" y="4618038"/>
          <p14:tracePt t="38982" x="7010400" y="4630738"/>
          <p14:tracePt t="38990" x="6985000" y="4630738"/>
          <p14:tracePt t="38998" x="6972300" y="4643438"/>
          <p14:tracePt t="39008" x="6946900" y="4656138"/>
          <p14:tracePt t="39012" x="6921500" y="4656138"/>
          <p14:tracePt t="39021" x="6910388" y="4667250"/>
          <p14:tracePt t="39029" x="6897688" y="4679950"/>
          <p14:tracePt t="39038" x="6859588" y="4679950"/>
          <p14:tracePt t="39045" x="6821488" y="4692650"/>
          <p14:tracePt t="39052" x="6797675" y="4705350"/>
          <p14:tracePt t="39061" x="6759575" y="4718050"/>
          <p14:tracePt t="39068" x="6734175" y="4718050"/>
          <p14:tracePt t="39077" x="6708775" y="4730750"/>
          <p14:tracePt t="39084" x="6684963" y="4730750"/>
          <p14:tracePt t="39092" x="6646863" y="4730750"/>
          <p14:tracePt t="39099" x="6621463" y="4743450"/>
          <p14:tracePt t="39116" x="6608763" y="4743450"/>
          <p14:tracePt t="39132" x="6596063" y="4743450"/>
          <p14:tracePt t="39140" x="6584950" y="4743450"/>
          <p14:tracePt t="39157" x="6572250" y="4743450"/>
          <p14:tracePt t="39162" x="6572250" y="4756150"/>
          <p14:tracePt t="39172" x="6559550" y="4756150"/>
          <p14:tracePt t="39188" x="6546850" y="4768850"/>
          <p14:tracePt t="39194" x="6534150" y="4768850"/>
          <p14:tracePt t="39210" x="6521450" y="4768850"/>
          <p14:tracePt t="39337" x="6508750" y="4768850"/>
          <p14:tracePt t="39352" x="6496050" y="4768850"/>
          <p14:tracePt t="39360" x="6483350" y="4779963"/>
          <p14:tracePt t="39376" x="6472238" y="4792663"/>
          <p14:tracePt t="39392" x="6459538" y="4805363"/>
          <p14:tracePt t="39398" x="6459538" y="4818063"/>
          <p14:tracePt t="39406" x="6446838" y="4818063"/>
          <p14:tracePt t="39414" x="6446838" y="4830763"/>
          <p14:tracePt t="39422" x="6434138" y="4830763"/>
          <p14:tracePt t="39430" x="6434138" y="4843463"/>
          <p14:tracePt t="39440" x="6434138" y="4856163"/>
          <p14:tracePt t="39447" x="6434138" y="4868863"/>
          <p14:tracePt t="39457" x="6434138" y="4879975"/>
          <p14:tracePt t="39472" x="6434138" y="4905375"/>
          <p14:tracePt t="39488" x="6434138" y="4918075"/>
          <p14:tracePt t="39494" x="6446838" y="4956175"/>
          <p14:tracePt t="39503" x="6459538" y="4981575"/>
          <p14:tracePt t="39510" x="6459538" y="5005388"/>
          <p14:tracePt t="39518" x="6472238" y="5018088"/>
          <p14:tracePt t="39527" x="6483350" y="5043488"/>
          <p14:tracePt t="39540" x="6483350" y="5056188"/>
          <p14:tracePt t="39548" x="6496050" y="5056188"/>
          <p14:tracePt t="39557" x="6496050" y="5081588"/>
          <p14:tracePt t="39572" x="6496050" y="5092700"/>
          <p14:tracePt t="39580" x="6508750" y="5092700"/>
          <p14:tracePt t="39589" x="6508750" y="5105400"/>
          <p14:tracePt t="39612" x="6508750" y="5118100"/>
          <p14:tracePt t="39628" x="6508750" y="5130800"/>
          <p14:tracePt t="39722" x="6521450" y="5118100"/>
          <p14:tracePt t="39730" x="6521450" y="5081588"/>
          <p14:tracePt t="39739" x="6534150" y="5056188"/>
          <p14:tracePt t="39747" x="6546850" y="5030788"/>
          <p14:tracePt t="39757" x="6559550" y="4992688"/>
          <p14:tracePt t="39762" x="6559550" y="4968875"/>
          <p14:tracePt t="39772" x="6559550" y="4943475"/>
          <p14:tracePt t="39779" x="6572250" y="4918075"/>
          <p14:tracePt t="39789" x="6572250" y="4905375"/>
          <p14:tracePt t="39795" x="6584950" y="4892675"/>
          <p14:tracePt t="39800" x="6584950" y="4868863"/>
          <p14:tracePt t="39809" x="6584950" y="4856163"/>
          <p14:tracePt t="39817" x="6584950" y="4843463"/>
          <p14:tracePt t="39825" x="6584950" y="4830763"/>
          <p14:tracePt t="39841" x="6584950" y="4818063"/>
          <p14:tracePt t="39857" x="6584950" y="4805363"/>
          <p14:tracePt t="39864" x="6584950" y="4792663"/>
          <p14:tracePt t="39958" x="6596063" y="4818063"/>
          <p14:tracePt t="39967" x="6608763" y="4843463"/>
          <p14:tracePt t="39974" x="6608763" y="4868863"/>
          <p14:tracePt t="39982" x="6621463" y="4905375"/>
          <p14:tracePt t="39990" x="6634163" y="4943475"/>
          <p14:tracePt t="39999" x="6646863" y="4968875"/>
          <p14:tracePt t="40008" x="6646863" y="4981575"/>
          <p14:tracePt t="40014" x="6659563" y="5005388"/>
          <p14:tracePt t="40022" x="6672263" y="5005388"/>
          <p14:tracePt t="40030" x="6672263" y="5018088"/>
          <p14:tracePt t="40117" x="6672263" y="5005388"/>
          <p14:tracePt t="40124" x="6684963" y="4968875"/>
          <p14:tracePt t="40132" x="6684963" y="4918075"/>
          <p14:tracePt t="40141" x="6696075" y="4868863"/>
          <p14:tracePt t="40148" x="6708775" y="4805363"/>
          <p14:tracePt t="40157" x="6708775" y="4768850"/>
          <p14:tracePt t="40164" x="6721475" y="4730750"/>
          <p14:tracePt t="40172" x="6734175" y="4718050"/>
          <p14:tracePt t="40180" x="6734175" y="4705350"/>
          <p14:tracePt t="40250" x="6734175" y="4730750"/>
          <p14:tracePt t="40258" x="6734175" y="4768850"/>
          <p14:tracePt t="40267" x="6746875" y="4805363"/>
          <p14:tracePt t="40275" x="6759575" y="4843463"/>
          <p14:tracePt t="40282" x="6772275" y="4868863"/>
          <p14:tracePt t="40291" x="6772275" y="4892675"/>
          <p14:tracePt t="40298" x="6784975" y="4905375"/>
          <p14:tracePt t="40307" x="6797675" y="4918075"/>
          <p14:tracePt t="40312" x="6797675" y="4943475"/>
          <p14:tracePt t="40322" x="6808788" y="4943475"/>
          <p14:tracePt t="40340" x="6821488" y="4943475"/>
          <p14:tracePt t="40344" x="6834188" y="4943475"/>
          <p14:tracePt t="40369" x="6846888" y="4943475"/>
          <p14:tracePt t="40385" x="6859588" y="4930775"/>
          <p14:tracePt t="40400" x="6884988" y="4918075"/>
          <p14:tracePt t="40408" x="6910388" y="4892675"/>
          <p14:tracePt t="40417" x="6934200" y="4879975"/>
          <p14:tracePt t="40426" x="6959600" y="4856163"/>
          <p14:tracePt t="40433" x="6997700" y="4843463"/>
          <p14:tracePt t="40440" x="7021513" y="4843463"/>
          <p14:tracePt t="40447" x="7046913" y="4830763"/>
          <p14:tracePt t="40456" x="7059613" y="4818063"/>
          <p14:tracePt t="40462" x="7072313" y="4818063"/>
          <p14:tracePt t="40478" x="7085013" y="4805363"/>
          <p14:tracePt t="40490" x="7097713" y="4805363"/>
          <p14:tracePt t="40505" x="7110413" y="4792663"/>
          <p14:tracePt t="40510" x="7110413" y="4779963"/>
          <p14:tracePt t="40519" x="7123113" y="4779963"/>
          <p14:tracePt t="40537" x="7146925" y="4768850"/>
          <p14:tracePt t="40542" x="7172325" y="4768850"/>
          <p14:tracePt t="40550" x="7185025" y="4756150"/>
          <p14:tracePt t="40559" x="7197725" y="4756150"/>
          <p14:tracePt t="50038" x="7134225" y="4779963"/>
          <p14:tracePt t="50046" x="6808788" y="4892675"/>
          <p14:tracePt t="50054" x="6334125" y="4992688"/>
          <p14:tracePt t="50062" x="5745163" y="5118100"/>
          <p14:tracePt t="50070" x="5145088" y="5218113"/>
          <p14:tracePt t="50079" x="4619625" y="5281613"/>
          <p14:tracePt t="50086" x="4217988" y="5368925"/>
          <p14:tracePt t="50092" x="3856038" y="5430838"/>
          <p14:tracePt t="50100" x="3630613" y="5481638"/>
          <p14:tracePt t="50108" x="3467100" y="5507038"/>
          <p14:tracePt t="50116" x="3354388" y="5518150"/>
          <p14:tracePt t="50124" x="3292475" y="5518150"/>
          <p14:tracePt t="50132" x="3254375" y="5518150"/>
          <p14:tracePt t="50140" x="3228975" y="5518150"/>
          <p14:tracePt t="50204" x="3267075" y="5530850"/>
          <p14:tracePt t="50212" x="3479800" y="5594350"/>
          <p14:tracePt t="50220" x="3856038" y="5694363"/>
          <p14:tracePt t="50228" x="4230688" y="5794375"/>
          <p14:tracePt t="50234" x="4556125" y="5856288"/>
          <p14:tracePt t="50243" x="4719638" y="5868988"/>
          <p14:tracePt t="50250" x="4843463" y="5868988"/>
          <p14:tracePt t="50258" x="4945063" y="5856288"/>
          <p14:tracePt t="50266" x="5045075" y="5843588"/>
          <p14:tracePt t="50274" x="5170488" y="5832475"/>
          <p14:tracePt t="50282" x="5270500" y="5794375"/>
          <p14:tracePt t="50290" x="5394325" y="5743575"/>
          <p14:tracePt t="50298" x="5507038" y="5707063"/>
          <p14:tracePt t="50306" x="5632450" y="5668963"/>
          <p14:tracePt t="50314" x="5770563" y="5643563"/>
          <p14:tracePt t="50322" x="5921375" y="5594350"/>
          <p14:tracePt t="50330" x="6070600" y="5556250"/>
          <p14:tracePt t="50338" x="6246813" y="5518150"/>
          <p14:tracePt t="50347" x="6408738" y="5494338"/>
          <p14:tracePt t="50352" x="6621463" y="5456238"/>
          <p14:tracePt t="50361" x="6859588" y="5407025"/>
          <p14:tracePt t="50368" x="7159625" y="5330825"/>
          <p14:tracePt t="50379" x="7472363" y="5230813"/>
          <p14:tracePt t="50384" x="7735888" y="5168900"/>
          <p14:tracePt t="50393" x="7974013" y="5118100"/>
          <p14:tracePt t="50400" x="8174038" y="5068888"/>
          <p14:tracePt t="50408" x="8324850" y="5030788"/>
          <p14:tracePt t="50416" x="8474075" y="4981575"/>
          <p14:tracePt t="50424" x="8599488" y="4943475"/>
          <p14:tracePt t="50432" x="8724900" y="4905375"/>
          <p14:tracePt t="50440" x="8837613" y="4868863"/>
          <p14:tracePt t="50448" x="8999538" y="4805363"/>
          <p14:tracePt t="50456" x="9150350" y="4768850"/>
          <p14:tracePt t="50464" x="9301163" y="4718050"/>
          <p14:tracePt t="50472" x="9437688" y="4679950"/>
          <p14:tracePt t="50480" x="9563100" y="4643438"/>
          <p14:tracePt t="50486" x="9663113" y="4618038"/>
          <p14:tracePt t="50494" x="9739313" y="4592638"/>
          <p14:tracePt t="50502" x="9813925" y="4554538"/>
          <p14:tracePt t="50511" x="9875838" y="4530725"/>
          <p14:tracePt t="50518" x="9963150" y="4505325"/>
          <p14:tracePt t="50529" x="10064750" y="4492625"/>
          <p14:tracePt t="50534" x="10188575" y="4467225"/>
          <p14:tracePt t="50543" x="10326688" y="4454525"/>
          <p14:tracePt t="50550" x="10477500" y="4430713"/>
          <p14:tracePt t="50558" x="10690225" y="4379913"/>
          <p14:tracePt t="50566" x="10928350" y="4330700"/>
          <p14:tracePt t="50574" x="11215688" y="4292600"/>
          <p14:tracePt t="50582" x="11566525" y="4254500"/>
          <p14:tracePt t="50590" x="11917363" y="4230688"/>
        </p14:tracePtLst>
      </p14:laserTraceLst>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9E2CB5CA82EA4A9FF43DBF5638A32F" ma:contentTypeVersion="12" ma:contentTypeDescription="Create a new document." ma:contentTypeScope="" ma:versionID="d7ebbcef651b0814ba35adc1caee8dfc">
  <xsd:schema xmlns:xsd="http://www.w3.org/2001/XMLSchema" xmlns:xs="http://www.w3.org/2001/XMLSchema" xmlns:p="http://schemas.microsoft.com/office/2006/metadata/properties" xmlns:ns3="9f9f3023-04c1-4021-97f0-a224d0a88afd" xmlns:ns4="4cb0a80f-7399-44af-942f-e009fbb4f42c" targetNamespace="http://schemas.microsoft.com/office/2006/metadata/properties" ma:root="true" ma:fieldsID="dd6c8d3472fc5095e4af434a9028d0e0" ns3:_="" ns4:_="">
    <xsd:import namespace="9f9f3023-04c1-4021-97f0-a224d0a88afd"/>
    <xsd:import namespace="4cb0a80f-7399-44af-942f-e009fbb4f42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9f3023-04c1-4021-97f0-a224d0a88a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b0a80f-7399-44af-942f-e009fbb4f42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6D67B8A-F4E2-47E2-8568-DA97F093E2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9f3023-04c1-4021-97f0-a224d0a88afd"/>
    <ds:schemaRef ds:uri="4cb0a80f-7399-44af-942f-e009fbb4f4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6C3A08-F83A-4678-BA16-407248968663}">
  <ds:schemaRefs>
    <ds:schemaRef ds:uri="http://schemas.microsoft.com/sharepoint/v3/contenttype/forms"/>
  </ds:schemaRefs>
</ds:datastoreItem>
</file>

<file path=customXml/itemProps3.xml><?xml version="1.0" encoding="utf-8"?>
<ds:datastoreItem xmlns:ds="http://schemas.openxmlformats.org/officeDocument/2006/customXml" ds:itemID="{244C5D79-37F7-4E5D-B3DC-CB8B1BFA2E7F}">
  <ds:schemaRefs>
    <ds:schemaRef ds:uri="http://www.w3.org/XML/1998/namespace"/>
    <ds:schemaRef ds:uri="http://purl.org/dc/terms/"/>
    <ds:schemaRef ds:uri="http://schemas.microsoft.com/office/2006/documentManagement/types"/>
    <ds:schemaRef ds:uri="http://schemas.microsoft.com/office/2006/metadata/properties"/>
    <ds:schemaRef ds:uri="http://purl.org/dc/elements/1.1/"/>
    <ds:schemaRef ds:uri="http://purl.org/dc/dcmitype/"/>
    <ds:schemaRef ds:uri="http://schemas.openxmlformats.org/package/2006/metadata/core-properties"/>
    <ds:schemaRef ds:uri="4cb0a80f-7399-44af-942f-e009fbb4f42c"/>
    <ds:schemaRef ds:uri="http://schemas.microsoft.com/office/infopath/2007/PartnerControls"/>
    <ds:schemaRef ds:uri="9f9f3023-04c1-4021-97f0-a224d0a88afd"/>
  </ds:schemaRefs>
</ds:datastoreItem>
</file>

<file path=docProps/app.xml><?xml version="1.0" encoding="utf-8"?>
<Properties xmlns="http://schemas.openxmlformats.org/officeDocument/2006/extended-properties" xmlns:vt="http://schemas.openxmlformats.org/officeDocument/2006/docPropsVTypes">
  <Template>office theme</Template>
  <TotalTime>20</TotalTime>
  <Words>485</Words>
  <Application>Microsoft Office PowerPoint</Application>
  <PresentationFormat>Widescreen</PresentationFormat>
  <Paragraphs>48</Paragraphs>
  <Slides>6</Slides>
  <Notes>0</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Calibri Light</vt:lpstr>
      <vt:lpstr>Courier New</vt:lpstr>
      <vt:lpstr>Wingdings</vt:lpstr>
      <vt:lpstr>Wingdings,Sans-Serif</vt:lpstr>
      <vt:lpstr>office theme</vt:lpstr>
      <vt:lpstr>The most FAQ</vt:lpstr>
      <vt:lpstr>What's my Rank</vt:lpstr>
      <vt:lpstr>Highlanders Protect the Field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Handley</dc:creator>
  <cp:lastModifiedBy>Chad</cp:lastModifiedBy>
  <cp:revision>327</cp:revision>
  <dcterms:created xsi:type="dcterms:W3CDTF">2020-08-18T12:13:02Z</dcterms:created>
  <dcterms:modified xsi:type="dcterms:W3CDTF">2020-08-18T14:56:17Z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0x0101007B9E2CB5CA82EA4A9FF43DBF5638A32F</vt:lpwstr>
  </property>
</Properties>
</file>