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471765-A999-4CAA-8684-548FCC53A23C}" v="323" dt="2020-08-17T17:16:29.122"/>
    <p1510:client id="{92B879A3-8DD5-4E48-91CD-7D6DE4997311}" v="6" dt="2020-08-17T18:07:56.261"/>
    <p1510:client id="{BFEA37C2-A452-030B-798F-461C7F69C95D}" v="1" dt="2020-08-17T17:21:10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https://twhs.conroeisd.net/athletic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416" y="202212"/>
            <a:ext cx="11703169" cy="1783752"/>
          </a:xfrm>
        </p:spPr>
        <p:txBody>
          <a:bodyPr/>
          <a:lstStyle/>
          <a:p>
            <a:r>
              <a:rPr lang="en-US" dirty="0">
                <a:cs typeface="Calibri Light"/>
              </a:rPr>
              <a:t>Physicals and Parent Signatures Paperwork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491" y="2135548"/>
            <a:ext cx="10797395" cy="31222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Please go to the following sites for all the information you need.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4"/>
              </a:rPr>
              <a:t>https://twhs.conroeisd.net/athletics/</a:t>
            </a:r>
            <a:endParaRPr lang="en-US"/>
          </a:p>
          <a:p>
            <a:r>
              <a:rPr lang="en-US" dirty="0">
                <a:cs typeface="Calibri"/>
              </a:rPr>
              <a:t>Swol123.net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This all needs to be completed prior to any athletic participation. 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DF55316-904F-40A4-B2D3-71CD1C2D26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67"/>
    </mc:Choice>
    <mc:Fallback>
      <p:transition spd="slow" advTm="32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323" x="300038" y="663575"/>
          <p14:tracePt t="7356" x="1050925" y="912813"/>
          <p14:tracePt t="7363" x="1201738" y="901700"/>
          <p14:tracePt t="7371" x="1352550" y="850900"/>
          <p14:tracePt t="7379" x="1476375" y="801688"/>
          <p14:tracePt t="7387" x="1614488" y="750888"/>
          <p14:tracePt t="7395" x="1752600" y="700088"/>
          <p14:tracePt t="7403" x="1878013" y="688975"/>
          <p14:tracePt t="7411" x="2003425" y="676275"/>
          <p14:tracePt t="7419" x="2139950" y="663575"/>
          <p14:tracePt t="7427" x="2290763" y="663575"/>
          <p14:tracePt t="7435" x="2416175" y="650875"/>
          <p14:tracePt t="7443" x="2554288" y="650875"/>
          <p14:tracePt t="7449" x="2703513" y="676275"/>
          <p14:tracePt t="7458" x="2816225" y="712788"/>
          <p14:tracePt t="7465" x="2903538" y="750888"/>
          <p14:tracePt t="7473" x="2979738" y="801688"/>
          <p14:tracePt t="7481" x="3054350" y="850900"/>
          <p14:tracePt t="7490" x="3128963" y="938213"/>
          <p14:tracePt t="7497" x="3205163" y="1014413"/>
          <p14:tracePt t="7506" x="3292475" y="1101725"/>
          <p14:tracePt t="7513" x="3367088" y="1201738"/>
          <p14:tracePt t="7522" x="3467100" y="1314450"/>
          <p14:tracePt t="7529" x="3541713" y="1414463"/>
          <p14:tracePt t="7537" x="3643313" y="1514475"/>
          <p14:tracePt t="7545" x="3743325" y="1589088"/>
          <p14:tracePt t="7553" x="3817938" y="1663700"/>
          <p14:tracePt t="7561" x="3905250" y="1752600"/>
          <p14:tracePt t="7569" x="3979863" y="1827213"/>
          <p14:tracePt t="7575" x="4030663" y="1889125"/>
          <p14:tracePt t="7583" x="4081463" y="1965325"/>
          <p14:tracePt t="7591" x="4117975" y="2039938"/>
          <p14:tracePt t="7599" x="4156075" y="2114550"/>
          <p14:tracePt t="7607" x="4192588" y="2178050"/>
          <p14:tracePt t="7615" x="4243388" y="2252663"/>
          <p14:tracePt t="7623" x="4294188" y="2352675"/>
          <p14:tracePt t="7631" x="4343400" y="2452688"/>
          <p14:tracePt t="7639" x="4394200" y="2540000"/>
          <p14:tracePt t="7647" x="4443413" y="2616200"/>
          <p14:tracePt t="7656" x="4481513" y="2690813"/>
          <p14:tracePt t="7663" x="4530725" y="2765425"/>
          <p14:tracePt t="7673" x="4594225" y="2840038"/>
          <p14:tracePt t="7679" x="4668838" y="2928938"/>
          <p14:tracePt t="7687" x="4768850" y="3003550"/>
          <p14:tracePt t="7695" x="4881563" y="3090863"/>
          <p14:tracePt t="7703" x="4968875" y="3165475"/>
          <p14:tracePt t="7709" x="5057775" y="3241675"/>
          <p14:tracePt t="7717" x="5145088" y="3303588"/>
          <p14:tracePt t="7725" x="5181600" y="3354388"/>
          <p14:tracePt t="7733" x="5232400" y="3403600"/>
          <p14:tracePt t="7742" x="5270500" y="3441700"/>
          <p14:tracePt t="7749" x="5319713" y="3479800"/>
          <p14:tracePt t="7758" x="5370513" y="3529013"/>
          <p14:tracePt t="7765" x="5407025" y="3567113"/>
          <p14:tracePt t="7773" x="5432425" y="3590925"/>
          <p14:tracePt t="7781" x="5470525" y="3616325"/>
          <p14:tracePt t="7789" x="5495925" y="3629025"/>
          <p14:tracePt t="7797" x="5507038" y="3654425"/>
          <p14:tracePt t="7806" x="5545138" y="3679825"/>
          <p14:tracePt t="7813" x="5557838" y="3703638"/>
          <p14:tracePt t="7822" x="5583238" y="3741738"/>
          <p14:tracePt t="7827" x="5583238" y="3767138"/>
          <p14:tracePt t="7835" x="5595938" y="3779838"/>
          <p14:tracePt t="7843" x="5607050" y="3803650"/>
          <p14:tracePt t="7859" x="5619750" y="3829050"/>
          <p14:tracePt t="7867" x="5632450" y="3841750"/>
          <p14:tracePt t="7875" x="5632450" y="3867150"/>
          <p14:tracePt t="7883" x="5645150" y="3879850"/>
          <p14:tracePt t="7891" x="5657850" y="3905250"/>
          <p14:tracePt t="7899" x="5657850" y="3929063"/>
          <p14:tracePt t="7908" x="5670550" y="3941763"/>
          <p14:tracePt t="7915" x="5683250" y="3954463"/>
          <p14:tracePt t="7923" x="5683250" y="3979863"/>
          <p14:tracePt t="7931" x="5695950" y="3979863"/>
          <p14:tracePt t="7939" x="5708650" y="3992563"/>
          <p14:tracePt t="7947" x="5708650" y="4005263"/>
          <p14:tracePt t="7977" x="5708650" y="4017963"/>
          <p14:tracePt t="8049" x="5708650" y="4029075"/>
          <p14:tracePt t="8057" x="5708650" y="4054475"/>
          <p14:tracePt t="8065" x="5719763" y="4054475"/>
          <p14:tracePt t="8073" x="5719763" y="4079875"/>
          <p14:tracePt t="8089" x="5719763" y="4092575"/>
          <p14:tracePt t="8095" x="5732463" y="4105275"/>
          <p14:tracePt t="8103" x="5745163" y="4117975"/>
          <p14:tracePt t="8111" x="5757863" y="4141788"/>
          <p14:tracePt t="8119" x="5770563" y="4154488"/>
          <p14:tracePt t="8127" x="5783263" y="4179888"/>
          <p14:tracePt t="8135" x="5795963" y="4192588"/>
          <p14:tracePt t="8143" x="5808663" y="4205288"/>
          <p14:tracePt t="8151" x="5821363" y="4230688"/>
          <p14:tracePt t="8159" x="5832475" y="4241800"/>
          <p14:tracePt t="8167" x="5845175" y="4254500"/>
          <p14:tracePt t="8175" x="5857875" y="4267200"/>
          <p14:tracePt t="8183" x="5883275" y="4279900"/>
          <p14:tracePt t="8191" x="5895975" y="4279900"/>
          <p14:tracePt t="8199" x="5921375" y="4292600"/>
          <p14:tracePt t="8207" x="5932488" y="4305300"/>
          <p14:tracePt t="8215" x="5957888" y="4318000"/>
          <p14:tracePt t="8222" x="5983288" y="4318000"/>
          <p14:tracePt t="8229" x="6008688" y="4330700"/>
          <p14:tracePt t="8238" x="6008688" y="4341813"/>
          <p14:tracePt t="8245" x="6021388" y="4341813"/>
          <p14:tracePt t="8261" x="6034088" y="4354513"/>
          <p14:tracePt t="8277" x="6045200" y="4354513"/>
          <p14:tracePt t="8475" x="6057900" y="4354513"/>
          <p14:tracePt t="8481" x="6096000" y="4354513"/>
          <p14:tracePt t="8489" x="6134100" y="4354513"/>
          <p14:tracePt t="8497" x="6170613" y="4354513"/>
          <p14:tracePt t="8505" x="6221413" y="4354513"/>
          <p14:tracePt t="8513" x="6283325" y="4354513"/>
          <p14:tracePt t="8522" x="6334125" y="4354513"/>
          <p14:tracePt t="8529" x="6408738" y="4341813"/>
          <p14:tracePt t="8538" x="6483350" y="4318000"/>
          <p14:tracePt t="8545" x="6534150" y="4292600"/>
          <p14:tracePt t="8553" x="6608763" y="4254500"/>
          <p14:tracePt t="8561" x="6672263" y="4217988"/>
          <p14:tracePt t="8569" x="6708775" y="4205288"/>
          <p14:tracePt t="8577" x="6759575" y="4167188"/>
          <p14:tracePt t="8585" x="6797675" y="4154488"/>
          <p14:tracePt t="8593" x="6821488" y="4154488"/>
          <p14:tracePt t="8601" x="6846888" y="4141788"/>
          <p14:tracePt t="8609" x="6859588" y="4129088"/>
          <p14:tracePt t="8615" x="6884988" y="4117975"/>
          <p14:tracePt t="8623" x="6897688" y="4117975"/>
          <p14:tracePt t="8631" x="6910388" y="4105275"/>
          <p14:tracePt t="8640" x="6921500" y="4105275"/>
          <p14:tracePt t="8647" x="6921500" y="4092575"/>
          <p14:tracePt t="8655" x="6934200" y="4079875"/>
          <p14:tracePt t="8663" x="6946900" y="4079875"/>
          <p14:tracePt t="8672" x="6972300" y="4054475"/>
          <p14:tracePt t="8679" x="6997700" y="4005263"/>
          <p14:tracePt t="8688" x="7046913" y="3979863"/>
          <p14:tracePt t="8695" x="7085013" y="3941763"/>
          <p14:tracePt t="8703" x="7134225" y="3916363"/>
          <p14:tracePt t="8711" x="7159625" y="3892550"/>
          <p14:tracePt t="8719" x="7185025" y="3879850"/>
          <p14:tracePt t="8727" x="7210425" y="3841750"/>
          <p14:tracePt t="8735" x="7235825" y="3829050"/>
          <p14:tracePt t="8741" x="7259638" y="3816350"/>
          <p14:tracePt t="8749" x="7272338" y="3803650"/>
          <p14:tracePt t="8757" x="7310438" y="3803650"/>
          <p14:tracePt t="8766" x="7323138" y="3792538"/>
          <p14:tracePt t="8774" x="7348538" y="3779838"/>
          <p14:tracePt t="8781" x="7372350" y="3779838"/>
          <p14:tracePt t="8789" x="7397750" y="3767138"/>
          <p14:tracePt t="8797" x="7423150" y="3754438"/>
          <p14:tracePt t="8805" x="7448550" y="3741738"/>
          <p14:tracePt t="8813" x="7472363" y="3741738"/>
          <p14:tracePt t="8821" x="7510463" y="3729038"/>
          <p14:tracePt t="8829" x="7535863" y="3716338"/>
          <p14:tracePt t="8838" x="7548563" y="3716338"/>
          <p14:tracePt t="8845" x="7561263" y="3703638"/>
          <p14:tracePt t="8854" x="7561263" y="3692525"/>
          <p14:tracePt t="8861" x="7572375" y="3692525"/>
          <p14:tracePt t="8870" x="7585075" y="3692525"/>
          <p14:tracePt t="8875" x="7597775" y="3692525"/>
          <p14:tracePt t="8891" x="7610475" y="3692525"/>
          <p14:tracePt t="8899" x="7635875" y="3679825"/>
          <p14:tracePt t="8907" x="7648575" y="3679825"/>
          <p14:tracePt t="8915" x="7661275" y="3667125"/>
          <p14:tracePt t="8923" x="7697788" y="3667125"/>
          <p14:tracePt t="8931" x="7710488" y="3667125"/>
          <p14:tracePt t="8939" x="7735888" y="3654425"/>
          <p14:tracePt t="8947" x="7748588" y="3654425"/>
          <p14:tracePt t="8955" x="7761288" y="3654425"/>
          <p14:tracePt t="8974" x="7785100" y="3641725"/>
          <p14:tracePt t="8988" x="7797800" y="3641725"/>
          <p14:tracePt t="8995" x="7810500" y="3641725"/>
          <p14:tracePt t="9004" x="7823200" y="3641725"/>
          <p14:tracePt t="9009" x="7835900" y="3629025"/>
          <p14:tracePt t="9017" x="7861300" y="3616325"/>
          <p14:tracePt t="9025" x="7886700" y="3616325"/>
          <p14:tracePt t="9033" x="7923213" y="3590925"/>
          <p14:tracePt t="9041" x="7986713" y="3567113"/>
          <p14:tracePt t="9049" x="8023225" y="3567113"/>
          <p14:tracePt t="9057" x="8061325" y="3541713"/>
          <p14:tracePt t="9065" x="8099425" y="3529013"/>
          <p14:tracePt t="9073" x="8148638" y="3516313"/>
          <p14:tracePt t="9081" x="8174038" y="3503613"/>
          <p14:tracePt t="9090" x="8223250" y="3479800"/>
          <p14:tracePt t="9097" x="8274050" y="3454400"/>
          <p14:tracePt t="9106" x="8324850" y="3454400"/>
          <p14:tracePt t="9113" x="8386763" y="3441700"/>
          <p14:tracePt t="9121" x="8424863" y="3441700"/>
          <p14:tracePt t="9127" x="8448675" y="3429000"/>
          <p14:tracePt t="9135" x="8486775" y="3429000"/>
          <p14:tracePt t="9143" x="8524875" y="3416300"/>
          <p14:tracePt t="9151" x="8561388" y="3416300"/>
          <p14:tracePt t="9159" x="8586788" y="3403600"/>
          <p14:tracePt t="9167" x="8599488" y="3403600"/>
          <p14:tracePt t="9175" x="8612188" y="3403600"/>
          <p14:tracePt t="9183" x="8624888" y="3390900"/>
          <p14:tracePt t="9199" x="8637588" y="3378200"/>
          <p14:tracePt t="9207" x="8650288" y="3378200"/>
          <p14:tracePt t="9215" x="8661400" y="3367088"/>
          <p14:tracePt t="9223" x="8674100" y="3354388"/>
          <p14:tracePt t="9231" x="8686800" y="3354388"/>
          <p14:tracePt t="9239" x="8699500" y="3341688"/>
          <p14:tracePt t="9247" x="8712200" y="3328988"/>
          <p14:tracePt t="9270" x="8724900" y="3328988"/>
          <p14:tracePt t="9277" x="8724900" y="3316288"/>
          <p14:tracePt t="9333" x="8737600" y="3316288"/>
          <p14:tracePt t="9349" x="8750300" y="3303588"/>
          <p14:tracePt t="9357" x="8763000" y="3303588"/>
          <p14:tracePt t="9373" x="8763000" y="3290888"/>
          <p14:tracePt t="9389" x="8774113" y="3290888"/>
          <p14:tracePt t="9427" x="8774113" y="3278188"/>
          <p14:tracePt t="15811" x="8724900" y="3316288"/>
          <p14:tracePt t="15819" x="8599488" y="3367088"/>
          <p14:tracePt t="15825" x="8486775" y="3416300"/>
          <p14:tracePt t="15834" x="8399463" y="3441700"/>
          <p14:tracePt t="15841" x="8335963" y="3467100"/>
          <p14:tracePt t="15850" x="8274050" y="3467100"/>
          <p14:tracePt t="15857" x="8248650" y="3479800"/>
          <p14:tracePt t="15866" x="8235950" y="3490913"/>
          <p14:tracePt t="15914" x="8248650" y="3490913"/>
          <p14:tracePt t="15921" x="8286750" y="3490913"/>
          <p14:tracePt t="15929" x="8324850" y="3490913"/>
          <p14:tracePt t="15937" x="8374063" y="3490913"/>
          <p14:tracePt t="15945" x="8448675" y="3503613"/>
          <p14:tracePt t="15968" x="8474075" y="3554413"/>
          <p14:tracePt t="15975" x="8412163" y="3616325"/>
          <p14:tracePt t="15983" x="8312150" y="3716338"/>
          <p14:tracePt t="15991" x="8199438" y="3803650"/>
          <p14:tracePt t="15999" x="8086725" y="3879850"/>
          <p14:tracePt t="16007" x="7961313" y="3992563"/>
          <p14:tracePt t="16015" x="7861300" y="4092575"/>
          <p14:tracePt t="16023" x="7748588" y="4192588"/>
          <p14:tracePt t="16031" x="7635875" y="4279900"/>
          <p14:tracePt t="16039" x="7572375" y="4354513"/>
          <p14:tracePt t="16048" x="7497763" y="4430713"/>
          <p14:tracePt t="16055" x="7435850" y="4505325"/>
          <p14:tracePt t="16064" x="7372350" y="4567238"/>
          <p14:tracePt t="16071" x="7323138" y="4630738"/>
          <p14:tracePt t="16079" x="7259638" y="4692650"/>
          <p14:tracePt t="16085" x="7197725" y="4743450"/>
          <p14:tracePt t="16093" x="7123113" y="4792663"/>
          <p14:tracePt t="16101" x="7059613" y="4843463"/>
          <p14:tracePt t="16109" x="7010400" y="4892675"/>
          <p14:tracePt t="16117" x="6959600" y="4918075"/>
          <p14:tracePt t="16125" x="6934200" y="4956175"/>
          <p14:tracePt t="16133" x="6884988" y="4968875"/>
          <p14:tracePt t="16141" x="6872288" y="4981575"/>
          <p14:tracePt t="16149" x="6859588" y="4992688"/>
          <p14:tracePt t="16157" x="6846888" y="5005388"/>
          <p14:tracePt t="16173" x="6834188" y="5018088"/>
          <p14:tracePt t="16181" x="6821488" y="5030788"/>
          <p14:tracePt t="16198" x="6808788" y="5043488"/>
          <p14:tracePt t="16214" x="6797675" y="5056188"/>
          <p14:tracePt t="16227" x="6784975" y="5068888"/>
          <p14:tracePt t="16235" x="6772275" y="5081588"/>
          <p14:tracePt t="16251" x="6759575" y="5092700"/>
          <p14:tracePt t="16267" x="6746875" y="5105400"/>
          <p14:tracePt t="16291" x="6746875" y="5118100"/>
          <p14:tracePt t="16299" x="6734175" y="5118100"/>
          <p14:tracePt t="16315" x="6721475" y="5130800"/>
          <p14:tracePt t="16331" x="6708775" y="5143500"/>
          <p14:tracePt t="16347" x="6696075" y="5156200"/>
          <p14:tracePt t="16361" x="6696075" y="5168900"/>
          <p14:tracePt t="16575" x="6797675" y="5168900"/>
          <p14:tracePt t="16583" x="6910388" y="5181600"/>
          <p14:tracePt t="16591" x="7059613" y="5194300"/>
          <p14:tracePt t="16599" x="7210425" y="5205413"/>
          <p14:tracePt t="16607" x="7297738" y="5218113"/>
          <p14:tracePt t="16614" x="7335838" y="5230813"/>
          <p14:tracePt t="16621" x="7359650" y="5243513"/>
          <p14:tracePt t="16630" x="7397750" y="5243513"/>
          <p14:tracePt t="16646" x="7410450" y="5256213"/>
          <p14:tracePt t="16653" x="7448550" y="5268913"/>
          <p14:tracePt t="16661" x="7472363" y="5268913"/>
          <p14:tracePt t="16669" x="7510463" y="5281613"/>
          <p14:tracePt t="16677" x="7535863" y="5294313"/>
          <p14:tracePt t="16685" x="7561263" y="5305425"/>
          <p14:tracePt t="16693" x="7585075" y="5305425"/>
          <p14:tracePt t="16701" x="7610475" y="5318125"/>
          <p14:tracePt t="16717" x="7623175" y="5318125"/>
          <p14:tracePt t="21319" x="7648575" y="5318125"/>
          <p14:tracePt t="21327" x="7710488" y="5318125"/>
          <p14:tracePt t="21335" x="7797800" y="5318125"/>
          <p14:tracePt t="21343" x="7861300" y="5330825"/>
          <p14:tracePt t="21351" x="7935913" y="5330825"/>
          <p14:tracePt t="21359" x="7974013" y="5330825"/>
          <p14:tracePt t="21367" x="8010525" y="5330825"/>
          <p14:tracePt t="21376" x="8048625" y="5330825"/>
          <p14:tracePt t="21381" x="8110538" y="5330825"/>
          <p14:tracePt t="21389" x="8161338" y="5318125"/>
          <p14:tracePt t="21397" x="8235950" y="5318125"/>
          <p14:tracePt t="21405" x="8299450" y="5318125"/>
          <p14:tracePt t="21413" x="8386763" y="5318125"/>
          <p14:tracePt t="21421" x="8461375" y="5318125"/>
          <p14:tracePt t="21429" x="8524875" y="5318125"/>
          <p14:tracePt t="21437" x="8612188" y="5318125"/>
          <p14:tracePt t="21445" x="8712200" y="5318125"/>
          <p14:tracePt t="21453" x="8812213" y="5318125"/>
          <p14:tracePt t="21461" x="8912225" y="5305425"/>
          <p14:tracePt t="21469" x="9012238" y="5294313"/>
          <p14:tracePt t="21477" x="9112250" y="5281613"/>
          <p14:tracePt t="21485" x="9199563" y="5268913"/>
          <p14:tracePt t="21493" x="9275763" y="5243513"/>
          <p14:tracePt t="21501" x="9350375" y="5230813"/>
          <p14:tracePt t="21510" x="9413875" y="5218113"/>
          <p14:tracePt t="21515" x="9488488" y="5205413"/>
          <p14:tracePt t="21523" x="9563100" y="5181600"/>
          <p14:tracePt t="21531" x="9626600" y="5168900"/>
          <p14:tracePt t="21539" x="9701213" y="5156200"/>
          <p14:tracePt t="21547" x="9775825" y="5130800"/>
          <p14:tracePt t="21555" x="9852025" y="5105400"/>
          <p14:tracePt t="21563" x="9913938" y="5081588"/>
          <p14:tracePt t="21571" x="9988550" y="5068888"/>
          <p14:tracePt t="21579" x="10088563" y="5056188"/>
          <p14:tracePt t="21587" x="10164763" y="5043488"/>
          <p14:tracePt t="21595" x="10226675" y="5030788"/>
          <p14:tracePt t="21603" x="10326688" y="5018088"/>
          <p14:tracePt t="21611" x="10401300" y="5005388"/>
          <p14:tracePt t="21619" x="10502900" y="4992688"/>
          <p14:tracePt t="21627" x="10614025" y="4968875"/>
          <p14:tracePt t="21635" x="10690225" y="4956175"/>
          <p14:tracePt t="21644" x="10815638" y="4943475"/>
          <p14:tracePt t="21649" x="10915650" y="4918075"/>
          <p14:tracePt t="21657" x="11028363" y="4879975"/>
          <p14:tracePt t="21665" x="11128375" y="4856163"/>
          <p14:tracePt t="21673" x="11228388" y="4843463"/>
          <p14:tracePt t="21681" x="11303000" y="4830763"/>
          <p14:tracePt t="21689" x="11366500" y="4818063"/>
          <p14:tracePt t="21697" x="11441113" y="4805363"/>
          <p14:tracePt t="21705" x="11479213" y="4792663"/>
          <p14:tracePt t="21713" x="11503025" y="4779963"/>
          <p14:tracePt t="21721" x="11515725" y="4779963"/>
          <p14:tracePt t="21729" x="11528425" y="4779963"/>
          <p14:tracePt t="21737" x="11541125" y="4768850"/>
          <p14:tracePt t="21753" x="11553825" y="4756150"/>
          <p14:tracePt t="21769" x="11579225" y="4743450"/>
          <p14:tracePt t="21775" x="11615738" y="4705350"/>
          <p14:tracePt t="21783" x="11641138" y="4679950"/>
          <p14:tracePt t="21792" x="11666538" y="4667250"/>
          <p14:tracePt t="21799" x="11691938" y="4656138"/>
          <p14:tracePt t="21808" x="11715750" y="4643438"/>
          <p14:tracePt t="21815" x="11715750" y="4630738"/>
          <p14:tracePt t="21823" x="11728450" y="4630738"/>
          <p14:tracePt t="21839" x="11728450" y="4618038"/>
          <p14:tracePt t="21847" x="11741150" y="4618038"/>
          <p14:tracePt t="21855" x="11753850" y="4605338"/>
          <p14:tracePt t="21871" x="11766550" y="4592638"/>
          <p14:tracePt t="21879" x="11766550" y="4579938"/>
          <p14:tracePt t="21887" x="11779250" y="4579938"/>
          <p14:tracePt t="21903" x="11779250" y="4567238"/>
          <p14:tracePt t="22091" x="11766550" y="4567238"/>
          <p14:tracePt t="22099" x="11766550" y="4554538"/>
          <p14:tracePt t="22108" x="11753850" y="4554538"/>
          <p14:tracePt t="22115" x="11741150" y="4554538"/>
          <p14:tracePt t="22139" x="11728450" y="4543425"/>
          <p14:tracePt t="22155" x="11715750" y="4530725"/>
          <p14:tracePt t="22171" x="11703050" y="4530725"/>
          <p14:tracePt t="22177" x="11691938" y="4530725"/>
          <p14:tracePt t="22193" x="11679238" y="4530725"/>
          <p14:tracePt t="22611" x="11679238" y="4518025"/>
          <p14:tracePt t="22619" x="11728450" y="4505325"/>
          <p14:tracePt t="22627" x="11841163" y="4467225"/>
          <p14:tracePt t="22635" x="11917363" y="4430713"/>
          <p14:tracePt t="22643" x="11991975" y="4392613"/>
          <p14:tracePt t="22651" x="12041188" y="4354513"/>
          <p14:tracePt t="22660" x="12104688" y="4318000"/>
          <p14:tracePt t="22667" x="12153900" y="42926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ABB1F8-A792-4FA4-9E66-E459B01D3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89" y="616270"/>
            <a:ext cx="11585272" cy="60855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09AC0B-B396-4830-9E77-83DCC193F722}"/>
              </a:ext>
            </a:extLst>
          </p:cNvPr>
          <p:cNvSpPr txBox="1"/>
          <p:nvPr/>
        </p:nvSpPr>
        <p:spPr>
          <a:xfrm>
            <a:off x="3042250" y="152400"/>
            <a:ext cx="540301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cs typeface="Calibri"/>
              </a:rPr>
              <a:t>Paperwork – Main Athletic Screen</a:t>
            </a:r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2813A17-A257-4292-A5EF-8D86DE085E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8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610"/>
    </mc:Choice>
    <mc:Fallback>
      <p:transition spd="slow" advTm="51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99" x="11953875" y="4092575"/>
          <p14:tracePt t="1204" x="11741150" y="4079875"/>
          <p14:tracePt t="1212" x="11428413" y="4079875"/>
          <p14:tracePt t="1220" x="11141075" y="4105275"/>
          <p14:tracePt t="1228" x="10864850" y="4117975"/>
          <p14:tracePt t="1236" x="10602913" y="4154488"/>
          <p14:tracePt t="1243" x="10352088" y="4167188"/>
          <p14:tracePt t="1253" x="10126663" y="4217988"/>
          <p14:tracePt t="1260" x="9952038" y="4267200"/>
          <p14:tracePt t="1268" x="9750425" y="4341813"/>
          <p14:tracePt t="1276" x="9537700" y="4430713"/>
          <p14:tracePt t="1283" x="9388475" y="4479925"/>
          <p14:tracePt t="1292" x="9275763" y="4530725"/>
          <p14:tracePt t="1300" x="9199563" y="4579938"/>
          <p14:tracePt t="1307" x="9163050" y="4618038"/>
          <p14:tracePt t="1316" x="9150350" y="4630738"/>
          <p14:tracePt t="1322" x="9137650" y="4656138"/>
          <p14:tracePt t="1338" x="9137650" y="4667250"/>
          <p14:tracePt t="1354" x="9150350" y="4679950"/>
          <p14:tracePt t="1362" x="9188450" y="4692650"/>
          <p14:tracePt t="1370" x="9224963" y="4692650"/>
          <p14:tracePt t="1377" x="9288463" y="4705350"/>
          <p14:tracePt t="1386" x="9350375" y="4718050"/>
          <p14:tracePt t="1393" x="9413875" y="4730750"/>
          <p14:tracePt t="1402" x="9450388" y="4743450"/>
          <p14:tracePt t="1409" x="9488488" y="4743450"/>
          <p14:tracePt t="1418" x="9513888" y="4756150"/>
          <p14:tracePt t="1426" x="9537700" y="4756150"/>
          <p14:tracePt t="1433" x="9563100" y="4756150"/>
          <p14:tracePt t="1441" x="9588500" y="4756150"/>
          <p14:tracePt t="1447" x="9626600" y="4756150"/>
          <p14:tracePt t="1456" x="9650413" y="4756150"/>
          <p14:tracePt t="1463" x="9675813" y="4756150"/>
          <p14:tracePt t="1480" x="9701213" y="4756150"/>
          <p14:tracePt t="1496" x="9713913" y="4756150"/>
          <p14:tracePt t="1520" x="9726613" y="4756150"/>
          <p14:tracePt t="1528" x="9739313" y="4756150"/>
          <p14:tracePt t="1740" x="9750425" y="4730750"/>
          <p14:tracePt t="1748" x="9750425" y="4718050"/>
          <p14:tracePt t="1756" x="9750425" y="4692650"/>
          <p14:tracePt t="1763" x="9726613" y="4656138"/>
          <p14:tracePt t="1772" x="9663113" y="4605338"/>
          <p14:tracePt t="1780" x="9588500" y="4567238"/>
          <p14:tracePt t="1788" x="9501188" y="4530725"/>
          <p14:tracePt t="1796" x="9413875" y="4492625"/>
          <p14:tracePt t="1804" x="9301163" y="4479925"/>
          <p14:tracePt t="1812" x="9212263" y="4467225"/>
          <p14:tracePt t="1820" x="9112250" y="4467225"/>
          <p14:tracePt t="1828" x="9012238" y="4454525"/>
          <p14:tracePt t="1835" x="8912225" y="4443413"/>
          <p14:tracePt t="1842" x="8799513" y="4430713"/>
          <p14:tracePt t="1849" x="8699500" y="4418013"/>
          <p14:tracePt t="1857" x="8574088" y="4405313"/>
          <p14:tracePt t="1865" x="8474075" y="4392613"/>
          <p14:tracePt t="1873" x="8348663" y="4367213"/>
          <p14:tracePt t="1882" x="8235950" y="4354513"/>
          <p14:tracePt t="1889" x="8123238" y="4341813"/>
          <p14:tracePt t="1897" x="7986713" y="4330700"/>
          <p14:tracePt t="1906" x="7848600" y="4318000"/>
          <p14:tracePt t="1914" x="7710488" y="4318000"/>
          <p14:tracePt t="1922" x="7548563" y="4305300"/>
          <p14:tracePt t="1930" x="7397750" y="4292600"/>
          <p14:tracePt t="1939" x="7246938" y="4279900"/>
          <p14:tracePt t="1946" x="7097713" y="4267200"/>
          <p14:tracePt t="1954" x="6959600" y="4267200"/>
          <p14:tracePt t="1961" x="6834188" y="4267200"/>
          <p14:tracePt t="1970" x="6696075" y="4267200"/>
          <p14:tracePt t="1976" x="6584950" y="4279900"/>
          <p14:tracePt t="1984" x="6459538" y="4292600"/>
          <p14:tracePt t="1992" x="6359525" y="4305300"/>
          <p14:tracePt t="2000" x="6259513" y="4341813"/>
          <p14:tracePt t="2008" x="6170613" y="4367213"/>
          <p14:tracePt t="2015" x="6096000" y="4392613"/>
          <p14:tracePt t="2023" x="6045200" y="4430713"/>
          <p14:tracePt t="2031" x="6034088" y="4454525"/>
          <p14:tracePt t="2039" x="6021388" y="4479925"/>
          <p14:tracePt t="2048" x="6021388" y="4505325"/>
          <p14:tracePt t="2056" x="6021388" y="4530725"/>
          <p14:tracePt t="2063" x="6034088" y="4567238"/>
          <p14:tracePt t="2072" x="6070600" y="4592638"/>
          <p14:tracePt t="2080" x="6108700" y="4630738"/>
          <p14:tracePt t="2088" x="6170613" y="4656138"/>
          <p14:tracePt t="2096" x="6259513" y="4679950"/>
          <p14:tracePt t="2105" x="6346825" y="4705350"/>
          <p14:tracePt t="2121" x="6546850" y="4730750"/>
          <p14:tracePt t="2126" x="6646863" y="4756150"/>
          <p14:tracePt t="2134" x="6746875" y="4756150"/>
          <p14:tracePt t="2142" x="6872288" y="4756150"/>
          <p14:tracePt t="2149" x="6972300" y="4756150"/>
          <p14:tracePt t="2158" x="7085013" y="4756150"/>
          <p14:tracePt t="2165" x="7185025" y="4756150"/>
          <p14:tracePt t="2173" x="7285038" y="4756150"/>
          <p14:tracePt t="2182" x="7335838" y="4756150"/>
          <p14:tracePt t="2189" x="7372350" y="4756150"/>
          <p14:tracePt t="2197" x="7385050" y="4756150"/>
          <p14:tracePt t="2222" x="7397750" y="4756150"/>
          <p14:tracePt t="2243" x="7410450" y="4756150"/>
          <p14:tracePt t="2260" x="7410450" y="4743450"/>
          <p14:tracePt t="2268" x="7423150" y="4743450"/>
          <p14:tracePt t="2292" x="7423150" y="4730750"/>
          <p14:tracePt t="2308" x="7435850" y="4718050"/>
          <p14:tracePt t="2332" x="7435850" y="4705350"/>
          <p14:tracePt t="2520" x="7459663" y="4705350"/>
          <p14:tracePt t="2528" x="7485063" y="4667250"/>
          <p14:tracePt t="2536" x="7497763" y="4656138"/>
          <p14:tracePt t="2543" x="7510463" y="4643438"/>
          <p14:tracePt t="2552" x="7510463" y="4605338"/>
          <p14:tracePt t="2560" x="7510463" y="4579938"/>
          <p14:tracePt t="2568" x="7485063" y="4543425"/>
          <p14:tracePt t="2576" x="7423150" y="4492625"/>
          <p14:tracePt t="2585" x="7348538" y="4443413"/>
          <p14:tracePt t="2592" x="7259638" y="4392613"/>
          <p14:tracePt t="2600" x="7146925" y="4341813"/>
          <p14:tracePt t="2608" x="7034213" y="4305300"/>
          <p14:tracePt t="2616" x="6910388" y="4254500"/>
          <p14:tracePt t="2623" x="6784975" y="4217988"/>
          <p14:tracePt t="2631" x="6646863" y="4179888"/>
          <p14:tracePt t="2638" x="6508750" y="4141788"/>
          <p14:tracePt t="2646" x="6396038" y="4105275"/>
          <p14:tracePt t="2654" x="6246813" y="4079875"/>
          <p14:tracePt t="2662" x="6108700" y="4067175"/>
          <p14:tracePt t="2671" x="5970588" y="4054475"/>
          <p14:tracePt t="2677" x="5857875" y="4041775"/>
          <p14:tracePt t="2687" x="5732463" y="4029075"/>
          <p14:tracePt t="2693" x="5619750" y="4017963"/>
          <p14:tracePt t="2702" x="5507038" y="4017963"/>
          <p14:tracePt t="2710" x="5383213" y="4017963"/>
          <p14:tracePt t="2718" x="5257800" y="4017963"/>
          <p14:tracePt t="2726" x="5119688" y="4017963"/>
          <p14:tracePt t="2734" x="4968875" y="4017963"/>
          <p14:tracePt t="2742" x="4832350" y="4017963"/>
          <p14:tracePt t="2750" x="4719638" y="4029075"/>
          <p14:tracePt t="2757" x="4619625" y="4041775"/>
          <p14:tracePt t="2763" x="4518025" y="4054475"/>
          <p14:tracePt t="2772" x="4430713" y="4067175"/>
          <p14:tracePt t="2780" x="4356100" y="4092575"/>
          <p14:tracePt t="2788" x="4281488" y="4117975"/>
          <p14:tracePt t="2795" x="4217988" y="4154488"/>
          <p14:tracePt t="2804" x="4181475" y="4179888"/>
          <p14:tracePt t="2812" x="4156075" y="4217988"/>
          <p14:tracePt t="2820" x="4117975" y="4254500"/>
          <p14:tracePt t="2828" x="4081463" y="4305300"/>
          <p14:tracePt t="2836" x="4081463" y="4330700"/>
          <p14:tracePt t="2844" x="4068763" y="4354513"/>
          <p14:tracePt t="2852" x="4056063" y="4379913"/>
          <p14:tracePt t="2860" x="4056063" y="4405313"/>
          <p14:tracePt t="2868" x="4056063" y="4430713"/>
          <p14:tracePt t="2876" x="4056063" y="4443413"/>
          <p14:tracePt t="2884" x="4068763" y="4454525"/>
          <p14:tracePt t="2892" x="4105275" y="4479925"/>
          <p14:tracePt t="2900" x="4143375" y="4492625"/>
          <p14:tracePt t="2905" x="4205288" y="4505325"/>
          <p14:tracePt t="2914" x="4294188" y="4518025"/>
          <p14:tracePt t="2922" x="4394200" y="4530725"/>
          <p14:tracePt t="2930" x="4518025" y="4543425"/>
          <p14:tracePt t="2938" x="4630738" y="4543425"/>
          <p14:tracePt t="2946" x="4768850" y="4543425"/>
          <p14:tracePt t="2954" x="4881563" y="4543425"/>
          <p14:tracePt t="2962" x="5006975" y="4543425"/>
          <p14:tracePt t="2970" x="5132388" y="4543425"/>
          <p14:tracePt t="2978" x="5257800" y="4530725"/>
          <p14:tracePt t="2986" x="5357813" y="4518025"/>
          <p14:tracePt t="2993" x="5457825" y="4505325"/>
          <p14:tracePt t="3002" x="5532438" y="4492625"/>
          <p14:tracePt t="3010" x="5570538" y="4492625"/>
          <p14:tracePt t="3017" x="5595938" y="4492625"/>
          <p14:tracePt t="3023" x="5607050" y="4479925"/>
          <p14:tracePt t="3032" x="5619750" y="4467225"/>
          <p14:tracePt t="3048" x="5632450" y="4454525"/>
          <p14:tracePt t="3063" x="5632450" y="4443413"/>
          <p14:tracePt t="3072" x="5632450" y="4430713"/>
          <p14:tracePt t="3080" x="5632450" y="4405313"/>
          <p14:tracePt t="3088" x="5632450" y="4379913"/>
          <p14:tracePt t="3095" x="5632450" y="4341813"/>
          <p14:tracePt t="3106" x="5632450" y="4330700"/>
          <p14:tracePt t="3112" x="5632450" y="4318000"/>
          <p14:tracePt t="3120" x="5632450" y="4292600"/>
          <p14:tracePt t="3128" x="5619750" y="4279900"/>
          <p14:tracePt t="3136" x="5607050" y="4279900"/>
          <p14:tracePt t="3143" x="5607050" y="4254500"/>
          <p14:tracePt t="3152" x="5595938" y="4241800"/>
          <p14:tracePt t="3157" x="5583238" y="4230688"/>
          <p14:tracePt t="3166" x="5583238" y="4205288"/>
          <p14:tracePt t="3173" x="5570538" y="4179888"/>
          <p14:tracePt t="3182" x="5557838" y="4154488"/>
          <p14:tracePt t="3189" x="5545138" y="4129088"/>
          <p14:tracePt t="3198" x="5545138" y="4092575"/>
          <p14:tracePt t="3205" x="5532438" y="4067175"/>
          <p14:tracePt t="3213" x="5532438" y="4054475"/>
          <p14:tracePt t="3221" x="5532438" y="4029075"/>
          <p14:tracePt t="3229" x="5532438" y="4005263"/>
          <p14:tracePt t="3238" x="5532438" y="3979863"/>
          <p14:tracePt t="3245" x="5532438" y="3967163"/>
          <p14:tracePt t="3262" x="5532438" y="3954463"/>
          <p14:tracePt t="3270" x="5532438" y="3941763"/>
          <p14:tracePt t="3278" x="5545138" y="3929063"/>
          <p14:tracePt t="3294" x="5557838" y="3916363"/>
          <p14:tracePt t="3301" x="5557838" y="3905250"/>
          <p14:tracePt t="3308" x="5570538" y="3905250"/>
          <p14:tracePt t="3316" x="5583238" y="3892550"/>
          <p14:tracePt t="3332" x="5595938" y="3879850"/>
          <p14:tracePt t="3348" x="5607050" y="3867150"/>
          <p14:tracePt t="3355" x="5607050" y="3854450"/>
          <p14:tracePt t="3363" x="5632450" y="3854450"/>
          <p14:tracePt t="3371" x="5645150" y="3841750"/>
          <p14:tracePt t="3379" x="5657850" y="3829050"/>
          <p14:tracePt t="3388" x="5683250" y="3829050"/>
          <p14:tracePt t="3395" x="5695950" y="3816350"/>
          <p14:tracePt t="3404" x="5719763" y="3803650"/>
          <p14:tracePt t="3412" x="5757863" y="3792538"/>
          <p14:tracePt t="3418" x="5795963" y="3767138"/>
          <p14:tracePt t="3426" x="5832475" y="3754438"/>
          <p14:tracePt t="3434" x="5870575" y="3741738"/>
          <p14:tracePt t="3442" x="5932488" y="3729038"/>
          <p14:tracePt t="3451" x="5983288" y="3703638"/>
          <p14:tracePt t="3458" x="6057900" y="3679825"/>
          <p14:tracePt t="3466" x="6146800" y="3641725"/>
          <p14:tracePt t="3474" x="6234113" y="3603625"/>
          <p14:tracePt t="3482" x="6334125" y="3567113"/>
          <p14:tracePt t="3490" x="6459538" y="3529013"/>
          <p14:tracePt t="3498" x="6572250" y="3490913"/>
          <p14:tracePt t="3505" x="6672263" y="3441700"/>
          <p14:tracePt t="3513" x="6746875" y="3403600"/>
          <p14:tracePt t="3522" x="6784975" y="3378200"/>
          <p14:tracePt t="3529" x="6834188" y="3354388"/>
          <p14:tracePt t="3537" x="6859588" y="3341688"/>
          <p14:tracePt t="3546" x="6884988" y="3316288"/>
          <p14:tracePt t="3554" x="6910388" y="3303588"/>
          <p14:tracePt t="3560" x="6910388" y="3278188"/>
          <p14:tracePt t="3568" x="6934200" y="3278188"/>
          <p14:tracePt t="3576" x="6934200" y="3267075"/>
          <p14:tracePt t="3584" x="6946900" y="3267075"/>
          <p14:tracePt t="3592" x="6946900" y="3241675"/>
          <p14:tracePt t="3601" x="6959600" y="3228975"/>
          <p14:tracePt t="3607" x="6985000" y="3203575"/>
          <p14:tracePt t="3617" x="7010400" y="3165475"/>
          <p14:tracePt t="3623" x="7021513" y="3141663"/>
          <p14:tracePt t="3632" x="7059613" y="3116263"/>
          <p14:tracePt t="3639" x="7085013" y="3090863"/>
          <p14:tracePt t="3648" x="7110413" y="3041650"/>
          <p14:tracePt t="3655" x="7134225" y="3003550"/>
          <p14:tracePt t="3663" x="7172325" y="2978150"/>
          <p14:tracePt t="3671" x="7197725" y="2928938"/>
          <p14:tracePt t="3680" x="7235825" y="2890838"/>
          <p14:tracePt t="3686" x="7246938" y="2852738"/>
          <p14:tracePt t="3694" x="7285038" y="2816225"/>
          <p14:tracePt t="3702" x="7297738" y="2790825"/>
          <p14:tracePt t="3709" x="7323138" y="2765425"/>
          <p14:tracePt t="3718" x="7323138" y="2728913"/>
          <p14:tracePt t="3726" x="7335838" y="2703513"/>
          <p14:tracePt t="3733" x="7348538" y="2678113"/>
          <p14:tracePt t="3742" x="7359650" y="2652713"/>
          <p14:tracePt t="3750" x="7359650" y="2627313"/>
          <p14:tracePt t="3758" x="7359650" y="2590800"/>
          <p14:tracePt t="3767" x="7359650" y="2565400"/>
          <p14:tracePt t="3773" x="7359650" y="2527300"/>
          <p14:tracePt t="3782" x="7359650" y="2490788"/>
          <p14:tracePt t="3789" x="7359650" y="2427288"/>
          <p14:tracePt t="3798" x="7359650" y="2378075"/>
          <p14:tracePt t="3806" x="7359650" y="2327275"/>
          <p14:tracePt t="3812" x="7359650" y="2290763"/>
          <p14:tracePt t="3820" x="7359650" y="2227263"/>
          <p14:tracePt t="3828" x="7359650" y="2178050"/>
          <p14:tracePt t="3836" x="7359650" y="2127250"/>
          <p14:tracePt t="3843" x="7335838" y="2078038"/>
          <p14:tracePt t="3852" x="7310438" y="2014538"/>
          <p14:tracePt t="3859" x="7285038" y="1965325"/>
          <p14:tracePt t="3868" x="7246938" y="1901825"/>
          <p14:tracePt t="3876" x="7235825" y="1839913"/>
          <p14:tracePt t="3884" x="7197725" y="1801813"/>
          <p14:tracePt t="3892" x="7159625" y="1752600"/>
          <p14:tracePt t="3900" x="7134225" y="1714500"/>
          <p14:tracePt t="3907" x="7085013" y="1663700"/>
          <p14:tracePt t="3916" x="7059613" y="1627188"/>
          <p14:tracePt t="3924" x="7021513" y="1576388"/>
          <p14:tracePt t="3932" x="6997700" y="1539875"/>
          <p14:tracePt t="3939" x="6985000" y="1501775"/>
          <p14:tracePt t="3948" x="6972300" y="1463675"/>
          <p14:tracePt t="3954" x="6946900" y="1414463"/>
          <p14:tracePt t="3962" x="6946900" y="1376363"/>
          <p14:tracePt t="3970" x="6934200" y="1339850"/>
          <p14:tracePt t="3978" x="6910388" y="1314450"/>
          <p14:tracePt t="3986" x="6884988" y="1289050"/>
          <p14:tracePt t="3994" x="6859588" y="1250950"/>
          <p14:tracePt t="4002" x="6846888" y="1227138"/>
          <p14:tracePt t="4010" x="6821488" y="1201738"/>
          <p14:tracePt t="4019" x="6797675" y="1176338"/>
          <p14:tracePt t="4026" x="6784975" y="1163638"/>
          <p14:tracePt t="4034" x="6759575" y="1150938"/>
          <p14:tracePt t="4041" x="6759575" y="1125538"/>
          <p14:tracePt t="4050" x="6746875" y="1114425"/>
          <p14:tracePt t="4057" x="6734175" y="1089025"/>
          <p14:tracePt t="4066" x="6721475" y="1076325"/>
          <p14:tracePt t="4072" x="6708775" y="1050925"/>
          <p14:tracePt t="4079" x="6708775" y="1038225"/>
          <p14:tracePt t="4088" x="6708775" y="1014413"/>
          <p14:tracePt t="4096" x="6696075" y="989013"/>
          <p14:tracePt t="4104" x="6696075" y="976313"/>
          <p14:tracePt t="4117" x="6684963" y="950913"/>
          <p14:tracePt t="4128" x="6684963" y="938213"/>
          <p14:tracePt t="4136" x="6672263" y="925513"/>
          <p14:tracePt t="4143" x="6659563" y="925513"/>
          <p14:tracePt t="4152" x="6659563" y="912813"/>
          <p14:tracePt t="4159" x="6646863" y="901700"/>
          <p14:tracePt t="4176" x="6634163" y="889000"/>
          <p14:tracePt t="4192" x="6634163" y="876300"/>
          <p14:tracePt t="4200" x="6621463" y="876300"/>
          <p14:tracePt t="4222" x="6621463" y="863600"/>
          <p14:tracePt t="4229" x="6608763" y="863600"/>
          <p14:tracePt t="4237" x="6608763" y="850900"/>
          <p14:tracePt t="4269" x="6608763" y="838200"/>
          <p14:tracePt t="4340" x="6596063" y="838200"/>
          <p14:tracePt t="4396" x="6596063" y="825500"/>
          <p14:tracePt t="4854" x="6596063" y="812800"/>
          <p14:tracePt t="4862" x="6596063" y="801688"/>
          <p14:tracePt t="4876" x="6596063" y="788988"/>
          <p14:tracePt t="4884" x="6596063" y="776288"/>
          <p14:tracePt t="4900" x="6596063" y="763588"/>
          <p14:tracePt t="4908" x="6596063" y="750888"/>
          <p14:tracePt t="4916" x="6608763" y="725488"/>
          <p14:tracePt t="4933" x="6621463" y="712788"/>
          <p14:tracePt t="4940" x="6621463" y="700088"/>
          <p14:tracePt t="4948" x="6634163" y="688975"/>
          <p14:tracePt t="4956" x="6634163" y="676275"/>
          <p14:tracePt t="4972" x="6634163" y="663575"/>
          <p14:tracePt t="4980" x="6634163" y="650875"/>
          <p14:tracePt t="4995" x="6634163" y="638175"/>
          <p14:tracePt t="5010" x="6646863" y="625475"/>
          <p14:tracePt t="5034" x="6646863" y="612775"/>
          <p14:tracePt t="5050" x="6646863" y="600075"/>
          <p14:tracePt t="5058" x="6646863" y="588963"/>
          <p14:tracePt t="5216" x="6646863" y="600075"/>
          <p14:tracePt t="5232" x="6634163" y="612775"/>
          <p14:tracePt t="5249" x="6621463" y="625475"/>
          <p14:tracePt t="5262" x="6608763" y="638175"/>
          <p14:tracePt t="5270" x="6596063" y="638175"/>
          <p14:tracePt t="5278" x="6596063" y="650875"/>
          <p14:tracePt t="5286" x="6596063" y="663575"/>
          <p14:tracePt t="5302" x="6584950" y="676275"/>
          <p14:tracePt t="5318" x="6584950" y="688975"/>
          <p14:tracePt t="5326" x="6572250" y="688975"/>
          <p14:tracePt t="5342" x="6572250" y="700088"/>
          <p14:tracePt t="5350" x="6559550" y="712788"/>
          <p14:tracePt t="5366" x="6546850" y="725488"/>
          <p14:tracePt t="5374" x="6534150" y="738188"/>
          <p14:tracePt t="5382" x="6534150" y="750888"/>
          <p14:tracePt t="5390" x="6521450" y="776288"/>
          <p14:tracePt t="5396" x="6508750" y="788988"/>
          <p14:tracePt t="5403" x="6496050" y="812800"/>
          <p14:tracePt t="5412" x="6472238" y="863600"/>
          <p14:tracePt t="5419" x="6446838" y="889000"/>
          <p14:tracePt t="5428" x="6408738" y="925513"/>
          <p14:tracePt t="5436" x="6370638" y="976313"/>
          <p14:tracePt t="5444" x="6321425" y="1038225"/>
          <p14:tracePt t="5452" x="6270625" y="1076325"/>
          <p14:tracePt t="5459" x="6246813" y="1125538"/>
          <p14:tracePt t="5468" x="6196013" y="1163638"/>
          <p14:tracePt t="5476" x="6146800" y="1214438"/>
          <p14:tracePt t="5484" x="6108700" y="1263650"/>
          <p14:tracePt t="5492" x="6057900" y="1301750"/>
          <p14:tracePt t="5500" x="6008688" y="1350963"/>
          <p14:tracePt t="5508" x="5970588" y="1401763"/>
          <p14:tracePt t="5514" x="5921375" y="1439863"/>
          <p14:tracePt t="5522" x="5883275" y="1489075"/>
          <p14:tracePt t="5529" x="5821363" y="1552575"/>
          <p14:tracePt t="5537" x="5757863" y="1601788"/>
          <p14:tracePt t="5545" x="5683250" y="1652588"/>
          <p14:tracePt t="5553" x="5619750" y="1689100"/>
          <p14:tracePt t="5562" x="5557838" y="1752600"/>
          <p14:tracePt t="5569" x="5495925" y="1801813"/>
          <p14:tracePt t="5578" x="5419725" y="1852613"/>
          <p14:tracePt t="5585" x="5345113" y="1901825"/>
          <p14:tracePt t="5594" x="5270500" y="1939925"/>
          <p14:tracePt t="5602" x="5219700" y="1989138"/>
          <p14:tracePt t="5610" x="5157788" y="2027238"/>
          <p14:tracePt t="5618" x="5081588" y="2078038"/>
          <p14:tracePt t="5626" x="5006975" y="2114550"/>
          <p14:tracePt t="5634" x="4919663" y="2165350"/>
          <p14:tracePt t="5642" x="4806950" y="2214563"/>
          <p14:tracePt t="5650" x="4706938" y="2278063"/>
          <p14:tracePt t="5656" x="4594225" y="2339975"/>
          <p14:tracePt t="5664" x="4494213" y="2403475"/>
          <p14:tracePt t="5672" x="4381500" y="2452688"/>
          <p14:tracePt t="5680" x="4281488" y="2516188"/>
          <p14:tracePt t="5688" x="4205288" y="2552700"/>
          <p14:tracePt t="5696" x="4130675" y="2590800"/>
          <p14:tracePt t="5703" x="4068763" y="2603500"/>
          <p14:tracePt t="5712" x="4017963" y="2627313"/>
          <p14:tracePt t="5719" x="3992563" y="2652713"/>
          <p14:tracePt t="5728" x="3943350" y="2665413"/>
          <p14:tracePt t="5736" x="3917950" y="2690813"/>
          <p14:tracePt t="5743" x="3892550" y="2703513"/>
          <p14:tracePt t="5752" x="3867150" y="2716213"/>
          <p14:tracePt t="5759" x="3856038" y="2728913"/>
          <p14:tracePt t="5768" x="3843338" y="2740025"/>
          <p14:tracePt t="5776" x="3843338" y="2765425"/>
          <p14:tracePt t="5781" x="3830638" y="2778125"/>
          <p14:tracePt t="5789" x="3817938" y="2803525"/>
          <p14:tracePt t="5798" x="3817938" y="2840038"/>
          <p14:tracePt t="5806" x="3805238" y="2865438"/>
          <p14:tracePt t="5815" x="3779838" y="2903538"/>
          <p14:tracePt t="5822" x="3767138" y="2941638"/>
          <p14:tracePt t="5830" x="3743325" y="2990850"/>
          <p14:tracePt t="5838" x="3705225" y="3028950"/>
          <p14:tracePt t="5846" x="3705225" y="3065463"/>
          <p14:tracePt t="5853" x="3679825" y="3103563"/>
          <p14:tracePt t="5861" x="3667125" y="3154363"/>
          <p14:tracePt t="5869" x="3654425" y="3178175"/>
          <p14:tracePt t="5878" x="3654425" y="3203575"/>
          <p14:tracePt t="5885" x="3643313" y="3228975"/>
          <p14:tracePt t="5893" x="3630613" y="3254375"/>
          <p14:tracePt t="5902" x="3630613" y="3290888"/>
          <p14:tracePt t="5909" x="3617913" y="3316288"/>
          <p14:tracePt t="5916" x="3605213" y="3341688"/>
          <p14:tracePt t="5923" x="3592513" y="3367088"/>
          <p14:tracePt t="5932" x="3592513" y="3390900"/>
          <p14:tracePt t="5940" x="3579813" y="3429000"/>
          <p14:tracePt t="5948" x="3567113" y="3454400"/>
          <p14:tracePt t="5956" x="3554413" y="3479800"/>
          <p14:tracePt t="5965" x="3554413" y="3503613"/>
          <p14:tracePt t="5972" x="3530600" y="3541713"/>
          <p14:tracePt t="5980" x="3517900" y="3579813"/>
          <p14:tracePt t="5988" x="3492500" y="3603625"/>
          <p14:tracePt t="5996" x="3467100" y="3641725"/>
          <p14:tracePt t="6003" x="3417888" y="3692525"/>
          <p14:tracePt t="6012" x="3392488" y="3716338"/>
          <p14:tracePt t="6019" x="3341688" y="3767138"/>
          <p14:tracePt t="6028" x="3305175" y="3792538"/>
          <p14:tracePt t="6035" x="3254375" y="3829050"/>
          <p14:tracePt t="6042" x="3216275" y="3854450"/>
          <p14:tracePt t="6050" x="3179763" y="3879850"/>
          <p14:tracePt t="6057" x="3154363" y="3892550"/>
          <p14:tracePt t="6066" x="3128963" y="3905250"/>
          <p14:tracePt t="6074" x="3103563" y="3916363"/>
          <p14:tracePt t="6081" x="3092450" y="3916363"/>
          <p14:tracePt t="6098" x="3092450" y="3929063"/>
          <p14:tracePt t="6106" x="3079750" y="3929063"/>
          <p14:tracePt t="6122" x="3067050" y="3941763"/>
          <p14:tracePt t="6610" x="3041650" y="3954463"/>
          <p14:tracePt t="6618" x="3016250" y="3967163"/>
          <p14:tracePt t="6626" x="2992438" y="3967163"/>
          <p14:tracePt t="6634" x="2954338" y="3979863"/>
          <p14:tracePt t="6642" x="2941638" y="3992563"/>
          <p14:tracePt t="6650" x="2916238" y="4017963"/>
          <p14:tracePt t="6658" x="2879725" y="4041775"/>
          <p14:tracePt t="6667" x="2854325" y="4079875"/>
          <p14:tracePt t="6674" x="2828925" y="4105275"/>
          <p14:tracePt t="6682" x="2778125" y="4129088"/>
          <p14:tracePt t="6690" x="2754313" y="4179888"/>
          <p14:tracePt t="6698" x="2716213" y="4241800"/>
          <p14:tracePt t="6706" x="2678113" y="4279900"/>
          <p14:tracePt t="6712" x="2667000" y="4318000"/>
          <p14:tracePt t="6719" x="2654300" y="4354513"/>
          <p14:tracePt t="6728" x="2654300" y="4418013"/>
          <p14:tracePt t="6735" x="2654300" y="4479925"/>
          <p14:tracePt t="6744" x="2690813" y="4554538"/>
          <p14:tracePt t="6751" x="2741613" y="4630738"/>
          <p14:tracePt t="6760" x="2803525" y="4705350"/>
          <p14:tracePt t="6768" x="2879725" y="4756150"/>
          <p14:tracePt t="6776" x="2954338" y="4805363"/>
          <p14:tracePt t="6783" x="3041650" y="4856163"/>
          <p14:tracePt t="6791" x="3167063" y="4918075"/>
          <p14:tracePt t="6800" x="3305175" y="4968875"/>
          <p14:tracePt t="6807" x="3454400" y="5018088"/>
          <p14:tracePt t="6816" x="3605213" y="5056188"/>
          <p14:tracePt t="6823" x="3756025" y="5081588"/>
          <p14:tracePt t="6831" x="3943350" y="5105400"/>
          <p14:tracePt t="6838" x="4130675" y="5105400"/>
          <p14:tracePt t="6846" x="4318000" y="5118100"/>
          <p14:tracePt t="6853" x="4468813" y="5118100"/>
          <p14:tracePt t="6862" x="4581525" y="5118100"/>
          <p14:tracePt t="6869" x="4694238" y="5118100"/>
          <p14:tracePt t="6878" x="4819650" y="5105400"/>
          <p14:tracePt t="6886" x="4932363" y="5081588"/>
          <p14:tracePt t="6893" x="5045075" y="5043488"/>
          <p14:tracePt t="6901" x="5145088" y="5005388"/>
          <p14:tracePt t="6909" x="5232400" y="4956175"/>
          <p14:tracePt t="6918" x="5307013" y="4918075"/>
          <p14:tracePt t="6926" x="5357813" y="4879975"/>
          <p14:tracePt t="6933" x="5383213" y="4856163"/>
          <p14:tracePt t="6942" x="5407025" y="4818063"/>
          <p14:tracePt t="6949" x="5419725" y="4756150"/>
          <p14:tracePt t="6958" x="5419725" y="4705350"/>
          <p14:tracePt t="6964" x="5419725" y="4643438"/>
          <p14:tracePt t="6971" x="5407025" y="4579938"/>
          <p14:tracePt t="6981" x="5370513" y="4505325"/>
          <p14:tracePt t="6988" x="5332413" y="4454525"/>
          <p14:tracePt t="6997" x="5281613" y="4405313"/>
          <p14:tracePt t="7003" x="5232400" y="4354513"/>
          <p14:tracePt t="7011" x="5157788" y="4305300"/>
          <p14:tracePt t="7019" x="5081588" y="4254500"/>
          <p14:tracePt t="7028" x="5006975" y="4230688"/>
          <p14:tracePt t="7036" x="4932363" y="4205288"/>
          <p14:tracePt t="7043" x="4856163" y="4192588"/>
          <p14:tracePt t="7051" x="4794250" y="4192588"/>
          <p14:tracePt t="7060" x="4706938" y="4192588"/>
          <p14:tracePt t="7068" x="4643438" y="4192588"/>
          <p14:tracePt t="7076" x="4568825" y="4192588"/>
          <p14:tracePt t="7084" x="4530725" y="4205288"/>
          <p14:tracePt t="7092" x="4481513" y="4230688"/>
          <p14:tracePt t="7098" x="4430713" y="4254500"/>
          <p14:tracePt t="7119" x="4343400" y="4318000"/>
          <p14:tracePt t="7122" x="4318000" y="4341813"/>
          <p14:tracePt t="7131" x="4305300" y="4367213"/>
          <p14:tracePt t="7138" x="4281488" y="4418013"/>
          <p14:tracePt t="7147" x="4281488" y="4454525"/>
          <p14:tracePt t="7153" x="4281488" y="4492625"/>
          <p14:tracePt t="7162" x="4294188" y="4554538"/>
          <p14:tracePt t="7170" x="4330700" y="4618038"/>
          <p14:tracePt t="7178" x="4381500" y="4692650"/>
          <p14:tracePt t="7185" x="4430713" y="4743450"/>
          <p14:tracePt t="7193" x="4506913" y="4792663"/>
          <p14:tracePt t="7201" x="4606925" y="4830763"/>
          <p14:tracePt t="7210" x="4668838" y="4856163"/>
          <p14:tracePt t="7218" x="4781550" y="4879975"/>
          <p14:tracePt t="7224" x="4881563" y="4892675"/>
          <p14:tracePt t="7232" x="4981575" y="4905375"/>
          <p14:tracePt t="7240" x="5081588" y="4918075"/>
          <p14:tracePt t="7248" x="5181600" y="4918075"/>
          <p14:tracePt t="7255" x="5281613" y="4918075"/>
          <p14:tracePt t="7264" x="5370513" y="4918075"/>
          <p14:tracePt t="7272" x="5470525" y="4918075"/>
          <p14:tracePt t="7280" x="5545138" y="4905375"/>
          <p14:tracePt t="7288" x="5607050" y="4879975"/>
          <p14:tracePt t="7297" x="5683250" y="4856163"/>
          <p14:tracePt t="7304" x="5745163" y="4830763"/>
          <p14:tracePt t="7312" x="5783263" y="4792663"/>
          <p14:tracePt t="7319" x="5821363" y="4768850"/>
          <p14:tracePt t="7327" x="5845175" y="4743450"/>
          <p14:tracePt t="7335" x="5870575" y="4718050"/>
          <p14:tracePt t="7343" x="5895975" y="4705350"/>
          <p14:tracePt t="7352" x="5908675" y="4679950"/>
          <p14:tracePt t="7358" x="5921375" y="4667250"/>
          <p14:tracePt t="7366" x="5932488" y="4656138"/>
          <p14:tracePt t="7374" x="5945188" y="4630738"/>
          <p14:tracePt t="7382" x="5945188" y="4605338"/>
          <p14:tracePt t="7390" x="5957888" y="4579938"/>
          <p14:tracePt t="7399" x="5970588" y="4543425"/>
          <p14:tracePt t="7406" x="5983288" y="4505325"/>
          <p14:tracePt t="7413" x="5983288" y="4479925"/>
          <p14:tracePt t="7422" x="5983288" y="4454525"/>
          <p14:tracePt t="7430" x="5983288" y="4418013"/>
          <p14:tracePt t="7438" x="5995988" y="4392613"/>
          <p14:tracePt t="7446" x="5995988" y="4367213"/>
          <p14:tracePt t="7453" x="6008688" y="4341813"/>
          <p14:tracePt t="7462" x="6008688" y="4330700"/>
          <p14:tracePt t="7478" x="6008688" y="4318000"/>
          <p14:tracePt t="7564" x="6008688" y="4305300"/>
          <p14:tracePt t="7588" x="6008688" y="4292600"/>
          <p14:tracePt t="7612" x="6008688" y="4279900"/>
          <p14:tracePt t="7617" x="5995988" y="4279900"/>
          <p14:tracePt t="7658" x="5983288" y="4279900"/>
          <p14:tracePt t="7682" x="5970588" y="4279900"/>
          <p14:tracePt t="7689" x="5957888" y="4279900"/>
          <p14:tracePt t="7698" x="5945188" y="4279900"/>
          <p14:tracePt t="7706" x="5932488" y="4279900"/>
          <p14:tracePt t="7713" x="5921375" y="4279900"/>
          <p14:tracePt t="7722" x="5908675" y="4279900"/>
          <p14:tracePt t="7738" x="5895975" y="4267200"/>
          <p14:tracePt t="7746" x="5883275" y="4267200"/>
          <p14:tracePt t="7752" x="5870575" y="4267200"/>
          <p14:tracePt t="7759" x="5845175" y="4254500"/>
          <p14:tracePt t="7767" x="5808663" y="4254500"/>
          <p14:tracePt t="7776" x="5757863" y="4254500"/>
          <p14:tracePt t="7784" x="5695950" y="4241800"/>
          <p14:tracePt t="7792" x="5632450" y="4230688"/>
          <p14:tracePt t="7800" x="5557838" y="4230688"/>
          <p14:tracePt t="7807" x="5495925" y="4217988"/>
          <p14:tracePt t="7816" x="5432425" y="4205288"/>
          <p14:tracePt t="7823" x="5370513" y="4192588"/>
          <p14:tracePt t="7832" x="5319713" y="4179888"/>
          <p14:tracePt t="7840" x="5245100" y="4167188"/>
          <p14:tracePt t="7848" x="5194300" y="4154488"/>
          <p14:tracePt t="7856" x="5119688" y="4154488"/>
          <p14:tracePt t="7864" x="5081588" y="4154488"/>
          <p14:tracePt t="7872" x="5045075" y="4141788"/>
          <p14:tracePt t="7879" x="5006975" y="4129088"/>
          <p14:tracePt t="7886" x="4981575" y="4117975"/>
          <p14:tracePt t="7893" x="4956175" y="4117975"/>
          <p14:tracePt t="7901" x="4919663" y="4117975"/>
          <p14:tracePt t="7910" x="4894263" y="4117975"/>
          <p14:tracePt t="7917" x="4868863" y="4117975"/>
          <p14:tracePt t="7926" x="4832350" y="4117975"/>
          <p14:tracePt t="7934" x="4794250" y="4117975"/>
          <p14:tracePt t="7942" x="4768850" y="4117975"/>
          <p14:tracePt t="7949" x="4732338" y="4117975"/>
          <p14:tracePt t="7957" x="4694238" y="4129088"/>
          <p14:tracePt t="7966" x="4656138" y="4141788"/>
          <p14:tracePt t="7974" x="4619625" y="4141788"/>
          <p14:tracePt t="7982" x="4581525" y="4141788"/>
          <p14:tracePt t="7989" x="4530725" y="4141788"/>
          <p14:tracePt t="7998" x="4494213" y="4154488"/>
          <p14:tracePt t="8006" x="4456113" y="4154488"/>
          <p14:tracePt t="8013" x="4418013" y="4167188"/>
          <p14:tracePt t="8020" x="4368800" y="4179888"/>
          <p14:tracePt t="8028" x="4343400" y="4179888"/>
          <p14:tracePt t="8036" x="4318000" y="4179888"/>
          <p14:tracePt t="8044" x="4294188" y="4179888"/>
          <p14:tracePt t="8052" x="4268788" y="4192588"/>
          <p14:tracePt t="8060" x="4243388" y="4192588"/>
          <p14:tracePt t="8067" x="4205288" y="4205288"/>
          <p14:tracePt t="8076" x="4181475" y="4217988"/>
          <p14:tracePt t="8083" x="4156075" y="4230688"/>
          <p14:tracePt t="8091" x="4143375" y="4254500"/>
          <p14:tracePt t="8100" x="4105275" y="4279900"/>
          <p14:tracePt t="8118" x="4030663" y="4341813"/>
          <p14:tracePt t="8123" x="3992563" y="4367213"/>
          <p14:tracePt t="8132" x="3956050" y="4405313"/>
          <p14:tracePt t="8138" x="3905250" y="4443413"/>
          <p14:tracePt t="8146" x="3867150" y="4467225"/>
          <p14:tracePt t="8153" x="3817938" y="4505325"/>
          <p14:tracePt t="8162" x="3779838" y="4518025"/>
          <p14:tracePt t="8171" x="3717925" y="4554538"/>
          <p14:tracePt t="8178" x="3654425" y="4592638"/>
          <p14:tracePt t="8186" x="3605213" y="4618038"/>
          <p14:tracePt t="8194" x="3567113" y="4630738"/>
          <p14:tracePt t="8202" x="3517900" y="4656138"/>
          <p14:tracePt t="8209" x="3492500" y="4679950"/>
          <p14:tracePt t="8218" x="3467100" y="4705350"/>
          <p14:tracePt t="8225" x="3429000" y="4730750"/>
          <p14:tracePt t="8233" x="3405188" y="4779963"/>
          <p14:tracePt t="8242" x="3379788" y="4805363"/>
          <p14:tracePt t="8250" x="3341688" y="4830763"/>
          <p14:tracePt t="8258" x="3317875" y="4879975"/>
          <p14:tracePt t="8266" x="3279775" y="4918075"/>
          <p14:tracePt t="8273" x="3241675" y="4968875"/>
          <p14:tracePt t="8281" x="3216275" y="4992688"/>
          <p14:tracePt t="8288" x="3192463" y="5018088"/>
          <p14:tracePt t="8299" x="3167063" y="5056188"/>
          <p14:tracePt t="8304" x="3141663" y="5068888"/>
          <p14:tracePt t="8313" x="3128963" y="5092700"/>
          <p14:tracePt t="8319" x="3092450" y="5092700"/>
          <p14:tracePt t="8328" x="3067050" y="5105400"/>
          <p14:tracePt t="8336" x="3067050" y="5118100"/>
          <p14:tracePt t="8343" x="3054350" y="5118100"/>
          <p14:tracePt t="8351" x="3054350" y="5130800"/>
          <p14:tracePt t="8360" x="3041650" y="5143500"/>
          <p14:tracePt t="8367" x="3028950" y="5156200"/>
          <p14:tracePt t="8375" x="3016250" y="5194300"/>
          <p14:tracePt t="8391" x="3003550" y="5205413"/>
          <p14:tracePt t="8398" x="3003550" y="5230813"/>
          <p14:tracePt t="8415" x="2992438" y="5243513"/>
          <p14:tracePt t="8430" x="2992438" y="5256213"/>
          <p14:tracePt t="8438" x="2992438" y="5268913"/>
          <p14:tracePt t="8454" x="2992438" y="5281613"/>
          <p14:tracePt t="8462" x="3016250" y="5281613"/>
          <p14:tracePt t="8469" x="3041650" y="5305425"/>
          <p14:tracePt t="8481" x="3079750" y="5318125"/>
          <p14:tracePt t="8486" x="3128963" y="5318125"/>
          <p14:tracePt t="8495" x="3167063" y="5330825"/>
          <p14:tracePt t="8502" x="3228975" y="5330825"/>
          <p14:tracePt t="8511" x="3292475" y="5330825"/>
          <p14:tracePt t="8522" x="3367088" y="5330825"/>
          <p14:tracePt t="8527" x="3454400" y="5318125"/>
          <p14:tracePt t="8533" x="3554413" y="5305425"/>
          <p14:tracePt t="8540" x="3654425" y="5294313"/>
          <p14:tracePt t="8547" x="3767138" y="5256213"/>
          <p14:tracePt t="8556" x="3867150" y="5218113"/>
          <p14:tracePt t="8564" x="3956050" y="5181600"/>
          <p14:tracePt t="8572" x="4030663" y="5143500"/>
          <p14:tracePt t="8582" x="4081463" y="5105400"/>
          <p14:tracePt t="8588" x="4117975" y="5068888"/>
          <p14:tracePt t="8596" x="4156075" y="5018088"/>
          <p14:tracePt t="8603" x="4168775" y="4981575"/>
          <p14:tracePt t="8612" x="4192588" y="4918075"/>
          <p14:tracePt t="8620" x="4205288" y="4856163"/>
          <p14:tracePt t="8631" x="4205288" y="4756150"/>
          <p14:tracePt t="8637" x="4192588" y="4643438"/>
          <p14:tracePt t="8645" x="4156075" y="4543425"/>
          <p14:tracePt t="8652" x="4105275" y="4467225"/>
          <p14:tracePt t="8658" x="4056063" y="4392613"/>
          <p14:tracePt t="8666" x="3992563" y="4318000"/>
          <p14:tracePt t="8674" x="3930650" y="4254500"/>
          <p14:tracePt t="8682" x="3856038" y="4179888"/>
          <p14:tracePt t="8691" x="3779838" y="4105275"/>
          <p14:tracePt t="8699" x="3705225" y="4017963"/>
          <p14:tracePt t="8706" x="3667125" y="3979863"/>
          <p14:tracePt t="8714" x="3617913" y="3929063"/>
          <p14:tracePt t="8721" x="3592513" y="3905250"/>
          <p14:tracePt t="8730" x="3567113" y="3879850"/>
          <p14:tracePt t="8737" x="3541713" y="3854450"/>
          <p14:tracePt t="8745" x="3517900" y="3841750"/>
          <p14:tracePt t="8753" x="3505200" y="3841750"/>
          <p14:tracePt t="8762" x="3479800" y="3829050"/>
          <p14:tracePt t="8769" x="3454400" y="3816350"/>
          <p14:tracePt t="8779" x="3429000" y="3816350"/>
          <p14:tracePt t="8785" x="3417888" y="3816350"/>
          <p14:tracePt t="8791" x="3379788" y="3816350"/>
          <p14:tracePt t="8800" x="3354388" y="3816350"/>
          <p14:tracePt t="8807" x="3341688" y="3816350"/>
          <p14:tracePt t="8816" x="3317875" y="3816350"/>
          <p14:tracePt t="8823" x="3292475" y="3816350"/>
          <p14:tracePt t="8832" x="3267075" y="3816350"/>
          <p14:tracePt t="8839" x="3241675" y="3816350"/>
          <p14:tracePt t="8848" x="3216275" y="3829050"/>
          <p14:tracePt t="8856" x="3192463" y="3841750"/>
          <p14:tracePt t="8864" x="3167063" y="3841750"/>
          <p14:tracePt t="8872" x="3128963" y="3854450"/>
          <p14:tracePt t="8881" x="3103563" y="3867150"/>
          <p14:tracePt t="8888" x="3079750" y="3867150"/>
          <p14:tracePt t="8897" x="3067050" y="3879850"/>
          <p14:tracePt t="8904" x="3041650" y="3905250"/>
          <p14:tracePt t="8914" x="3028950" y="3916363"/>
          <p14:tracePt t="8921" x="3003550" y="3929063"/>
          <p14:tracePt t="8931" x="2992438" y="3967163"/>
          <p14:tracePt t="8935" x="2967038" y="3992563"/>
          <p14:tracePt t="8943" x="2967038" y="4017963"/>
          <p14:tracePt t="8951" x="2954338" y="4029075"/>
          <p14:tracePt t="8958" x="2941638" y="4029075"/>
          <p14:tracePt t="8966" x="2941638" y="4041775"/>
          <p14:tracePt t="8983" x="2941638" y="4054475"/>
          <p14:tracePt t="8991" x="2941638" y="4067175"/>
          <p14:tracePt t="9014" x="2941638" y="4079875"/>
          <p14:tracePt t="9047" x="2941638" y="4092575"/>
          <p14:tracePt t="9052" x="2954338" y="4092575"/>
          <p14:tracePt t="11314" x="2954338" y="4105275"/>
          <p14:tracePt t="11322" x="2941638" y="4105275"/>
          <p14:tracePt t="11330" x="2941638" y="4117975"/>
          <p14:tracePt t="11338" x="2928938" y="4117975"/>
          <p14:tracePt t="11362" x="2928938" y="4129088"/>
          <p14:tracePt t="11370" x="2916238" y="4129088"/>
          <p14:tracePt t="11378" x="2903538" y="4141788"/>
          <p14:tracePt t="11386" x="2879725" y="4167188"/>
          <p14:tracePt t="11394" x="2841625" y="4179888"/>
          <p14:tracePt t="11402" x="2828925" y="4192588"/>
          <p14:tracePt t="11410" x="2816225" y="4217988"/>
          <p14:tracePt t="11418" x="2803525" y="4217988"/>
          <p14:tracePt t="11426" x="2790825" y="4241800"/>
          <p14:tracePt t="11432" x="2790825" y="4254500"/>
          <p14:tracePt t="11440" x="2790825" y="4279900"/>
          <p14:tracePt t="11448" x="2790825" y="4292600"/>
          <p14:tracePt t="11456" x="2790825" y="4305300"/>
          <p14:tracePt t="11463" x="2790825" y="4318000"/>
          <p14:tracePt t="11480" x="2790825" y="4330700"/>
          <p14:tracePt t="11503" x="2790825" y="4341813"/>
          <p14:tracePt t="11598" x="2803525" y="4341813"/>
          <p14:tracePt t="11653" x="2816225" y="4341813"/>
          <p14:tracePt t="11678" x="2828925" y="4330700"/>
          <p14:tracePt t="11692" x="2841625" y="4318000"/>
          <p14:tracePt t="11723" x="2854325" y="4305300"/>
          <p14:tracePt t="11748" x="2867025" y="4292600"/>
          <p14:tracePt t="11756" x="2867025" y="4279900"/>
          <p14:tracePt t="11772" x="2867025" y="4267200"/>
          <p14:tracePt t="11779" x="2879725" y="4267200"/>
          <p14:tracePt t="11788" x="2879725" y="4254500"/>
          <p14:tracePt t="11796" x="2879725" y="4241800"/>
          <p14:tracePt t="11803" x="2879725" y="4230688"/>
          <p14:tracePt t="11812" x="2879725" y="4217988"/>
          <p14:tracePt t="11820" x="2879725" y="4205288"/>
          <p14:tracePt t="11828" x="2879725" y="4192588"/>
          <p14:tracePt t="11833" x="2890838" y="4154488"/>
          <p14:tracePt t="11842" x="2903538" y="4129088"/>
          <p14:tracePt t="11849" x="2916238" y="4105275"/>
          <p14:tracePt t="11859" x="2916238" y="4067175"/>
          <p14:tracePt t="11866" x="2916238" y="4029075"/>
          <p14:tracePt t="11874" x="2928938" y="3979863"/>
          <p14:tracePt t="11882" x="2928938" y="3941763"/>
          <p14:tracePt t="11890" x="2928938" y="3905250"/>
          <p14:tracePt t="11898" x="2928938" y="3867150"/>
          <p14:tracePt t="11906" x="2928938" y="3841750"/>
          <p14:tracePt t="11913" x="2928938" y="3803650"/>
          <p14:tracePt t="11922" x="2928938" y="3792538"/>
          <p14:tracePt t="11930" x="2928938" y="3779838"/>
          <p14:tracePt t="11938" x="2928938" y="3754438"/>
          <p14:tracePt t="11954" x="2928938" y="3741738"/>
          <p14:tracePt t="11967" x="2928938" y="3729038"/>
          <p14:tracePt t="12000" x="2928938" y="3716338"/>
          <p14:tracePt t="12009" x="2916238" y="3716338"/>
          <p14:tracePt t="12088" x="2916238" y="3703638"/>
          <p14:tracePt t="12094" x="2903538" y="3703638"/>
          <p14:tracePt t="12141" x="2890838" y="3703638"/>
          <p14:tracePt t="37558" x="2903538" y="3703638"/>
          <p14:tracePt t="37567" x="2941638" y="3716338"/>
          <p14:tracePt t="37573" x="2992438" y="3729038"/>
          <p14:tracePt t="37582" x="3079750" y="3754438"/>
          <p14:tracePt t="37590" x="3205163" y="3779838"/>
          <p14:tracePt t="37597" x="3328988" y="3816350"/>
          <p14:tracePt t="37605" x="3441700" y="3854450"/>
          <p14:tracePt t="37614" x="3567113" y="3879850"/>
          <p14:tracePt t="37622" x="3667125" y="3916363"/>
          <p14:tracePt t="37630" x="3756025" y="3941763"/>
          <p14:tracePt t="37636" x="3830638" y="3941763"/>
          <p14:tracePt t="37643" x="3917950" y="3954463"/>
          <p14:tracePt t="37652" x="4005263" y="3967163"/>
          <p14:tracePt t="37660" x="4068763" y="3979863"/>
          <p14:tracePt t="37668" x="4143375" y="3992563"/>
          <p14:tracePt t="37676" x="4205288" y="4005263"/>
          <p14:tracePt t="37684" x="4305300" y="4005263"/>
          <p14:tracePt t="37691" x="4418013" y="4005263"/>
          <p14:tracePt t="37701" x="4518025" y="4017963"/>
          <p14:tracePt t="37708" x="4630738" y="4029075"/>
          <p14:tracePt t="37717" x="4756150" y="4041775"/>
          <p14:tracePt t="37723" x="4868863" y="4054475"/>
          <p14:tracePt t="37732" x="4956175" y="4067175"/>
          <p14:tracePt t="37740" x="5045075" y="4079875"/>
          <p14:tracePt t="37748" x="5106988" y="4092575"/>
          <p14:tracePt t="37755" x="5170488" y="4092575"/>
          <p14:tracePt t="37763" x="5207000" y="4092575"/>
          <p14:tracePt t="37770" x="5232400" y="4092575"/>
          <p14:tracePt t="37777" x="5270500" y="4092575"/>
          <p14:tracePt t="37786" x="5294313" y="4092575"/>
          <p14:tracePt t="37793" x="5319713" y="4092575"/>
          <p14:tracePt t="37802" x="5332413" y="4092575"/>
          <p14:tracePt t="37810" x="5345113" y="4092575"/>
          <p14:tracePt t="37818" x="5357813" y="4092575"/>
          <p14:tracePt t="37826" x="5370513" y="4092575"/>
          <p14:tracePt t="37834" x="5394325" y="4092575"/>
          <p14:tracePt t="37841" x="5445125" y="4105275"/>
          <p14:tracePt t="37850" x="5483225" y="4129088"/>
          <p14:tracePt t="37857" x="5519738" y="4141788"/>
          <p14:tracePt t="37867" x="5557838" y="4141788"/>
          <p14:tracePt t="37874" x="5595938" y="4141788"/>
          <p14:tracePt t="37882" x="5619750" y="4154488"/>
          <p14:tracePt t="37889" x="5645150" y="4154488"/>
          <p14:tracePt t="37897" x="5683250" y="4167188"/>
          <p14:tracePt t="37903" x="5719763" y="4179888"/>
          <p14:tracePt t="37911" x="5745163" y="4179888"/>
          <p14:tracePt t="37920" x="5757863" y="4179888"/>
          <p14:tracePt t="37928" x="5770563" y="4192588"/>
          <p14:tracePt t="37943" x="5783263" y="4192588"/>
          <p14:tracePt t="37952" x="5783263" y="4205288"/>
          <p14:tracePt t="37967" x="5783263" y="4217988"/>
          <p14:tracePt t="37985" x="5795963" y="4217988"/>
          <p14:tracePt t="38062" x="5795963" y="4230688"/>
          <p14:tracePt t="38069" x="5795963" y="4254500"/>
          <p14:tracePt t="38077" x="5783263" y="4254500"/>
          <p14:tracePt t="38086" x="5770563" y="4279900"/>
          <p14:tracePt t="38093" x="5757863" y="4279900"/>
          <p14:tracePt t="38102" x="5745163" y="4305300"/>
          <p14:tracePt t="38110" x="5719763" y="4318000"/>
          <p14:tracePt t="38118" x="5683250" y="4341813"/>
          <p14:tracePt t="38126" x="5645150" y="4367213"/>
          <p14:tracePt t="38133" x="5607050" y="4392613"/>
          <p14:tracePt t="38142" x="5557838" y="4418013"/>
          <p14:tracePt t="38150" x="5507038" y="4443413"/>
          <p14:tracePt t="38158" x="5432425" y="4467225"/>
          <p14:tracePt t="38163" x="5357813" y="4505325"/>
          <p14:tracePt t="38171" x="5281613" y="4530725"/>
          <p14:tracePt t="38180" x="5219700" y="4554538"/>
          <p14:tracePt t="38189" x="5145088" y="4592638"/>
          <p14:tracePt t="38195" x="5081588" y="4618038"/>
          <p14:tracePt t="38204" x="5006975" y="4643438"/>
          <p14:tracePt t="38211" x="4932363" y="4679950"/>
          <p14:tracePt t="38219" x="4832350" y="4730750"/>
          <p14:tracePt t="38228" x="4743450" y="4768850"/>
          <p14:tracePt t="38235" x="4630738" y="4805363"/>
          <p14:tracePt t="38243" x="4530725" y="4843463"/>
          <p14:tracePt t="38252" x="4456113" y="4868863"/>
          <p14:tracePt t="38260" x="4394200" y="4892675"/>
          <p14:tracePt t="38268" x="4318000" y="4905375"/>
          <p14:tracePt t="38276" x="4268788" y="4918075"/>
          <p14:tracePt t="38284" x="4205288" y="4918075"/>
          <p14:tracePt t="38292" x="4168775" y="4943475"/>
          <p14:tracePt t="38300" x="4130675" y="4956175"/>
          <p14:tracePt t="38305" x="4092575" y="4968875"/>
          <p14:tracePt t="38313" x="4056063" y="4968875"/>
          <p14:tracePt t="38321" x="4005263" y="4992688"/>
          <p14:tracePt t="38329" x="3956050" y="5018088"/>
          <p14:tracePt t="38337" x="3892550" y="5043488"/>
          <p14:tracePt t="38345" x="3830638" y="5068888"/>
          <p14:tracePt t="38354" x="3756025" y="5081588"/>
          <p14:tracePt t="38361" x="3679825" y="5081588"/>
          <p14:tracePt t="38370" x="3630613" y="5092700"/>
          <p14:tracePt t="38377" x="3592513" y="5105400"/>
          <p14:tracePt t="38385" x="3554413" y="5118100"/>
          <p14:tracePt t="38393" x="3530600" y="5130800"/>
          <p14:tracePt t="38402" x="3492500" y="5130800"/>
          <p14:tracePt t="38409" x="3454400" y="5143500"/>
          <p14:tracePt t="38419" x="3429000" y="5156200"/>
          <p14:tracePt t="38425" x="3405188" y="5168900"/>
          <p14:tracePt t="38433" x="3367088" y="5168900"/>
          <p14:tracePt t="38440" x="3341688" y="5181600"/>
          <p14:tracePt t="38448" x="3305175" y="5194300"/>
          <p14:tracePt t="38456" x="3267075" y="5205413"/>
          <p14:tracePt t="38463" x="3228975" y="5205413"/>
          <p14:tracePt t="38472" x="3179763" y="5218113"/>
          <p14:tracePt t="38479" x="3154363" y="5230813"/>
          <p14:tracePt t="38487" x="3128963" y="5243513"/>
          <p14:tracePt t="38495" x="3092450" y="5243513"/>
          <p14:tracePt t="38504" x="3067050" y="5256213"/>
          <p14:tracePt t="38512" x="3041650" y="5268913"/>
          <p14:tracePt t="38519" x="3028950" y="5268913"/>
          <p14:tracePt t="38527" x="3016250" y="5281613"/>
          <p14:tracePt t="38536" x="3016250" y="5294313"/>
          <p14:tracePt t="38543" x="3003550" y="5294313"/>
          <p14:tracePt t="38662" x="3016250" y="5294313"/>
          <p14:tracePt t="38669" x="3054350" y="5256213"/>
          <p14:tracePt t="38677" x="3092450" y="5230813"/>
          <p14:tracePt t="38685" x="3167063" y="5194300"/>
          <p14:tracePt t="38693" x="3241675" y="5143500"/>
          <p14:tracePt t="38699" x="3354388" y="5105400"/>
          <p14:tracePt t="38707" x="3454400" y="5043488"/>
          <p14:tracePt t="38716" x="3579813" y="5005388"/>
          <p14:tracePt t="38723" x="3730625" y="4956175"/>
          <p14:tracePt t="38733" x="3879850" y="4892675"/>
          <p14:tracePt t="38739" x="4043363" y="4843463"/>
          <p14:tracePt t="38748" x="4192588" y="4792663"/>
          <p14:tracePt t="38755" x="4330700" y="4756150"/>
          <p14:tracePt t="38763" x="4443413" y="4730750"/>
          <p14:tracePt t="38772" x="4568825" y="4705350"/>
          <p14:tracePt t="38779" x="4656138" y="4679950"/>
          <p14:tracePt t="38787" x="4732338" y="4656138"/>
          <p14:tracePt t="38796" x="4806950" y="4630738"/>
          <p14:tracePt t="38803" x="4868863" y="4605338"/>
          <p14:tracePt t="38811" x="4945063" y="4592638"/>
          <p14:tracePt t="38820" x="5019675" y="4567238"/>
          <p14:tracePt t="38827" x="5057775" y="4567238"/>
          <p14:tracePt t="38834" x="5094288" y="4554538"/>
          <p14:tracePt t="38842" x="5119688" y="4543425"/>
          <p14:tracePt t="38850" x="5145088" y="4543425"/>
          <p14:tracePt t="38858" x="5157788" y="4543425"/>
          <p14:tracePt t="38866" x="5157788" y="4530725"/>
          <p14:tracePt t="38874" x="5170488" y="4530725"/>
          <p14:tracePt t="38898" x="5181600" y="4530725"/>
          <p14:tracePt t="38914" x="5194300" y="4530725"/>
          <p14:tracePt t="38922" x="5194300" y="4518025"/>
          <p14:tracePt t="38930" x="5207000" y="4518025"/>
          <p14:tracePt t="38946" x="5219700" y="4518025"/>
          <p14:tracePt t="38962" x="5232400" y="4505325"/>
          <p14:tracePt t="38968" x="5245100" y="4505325"/>
          <p14:tracePt t="38975" x="5257800" y="4505325"/>
          <p14:tracePt t="38984" x="5270500" y="4505325"/>
          <p14:tracePt t="38991" x="5281613" y="4505325"/>
          <p14:tracePt t="39008" x="5294313" y="4505325"/>
          <p14:tracePt t="39015" x="5319713" y="4492625"/>
          <p14:tracePt t="39023" x="5345113" y="4479925"/>
          <p14:tracePt t="39033" x="5370513" y="4467225"/>
          <p14:tracePt t="39040" x="5407025" y="4454525"/>
          <p14:tracePt t="39048" x="5457825" y="4418013"/>
          <p14:tracePt t="39056" x="5507038" y="4379913"/>
          <p14:tracePt t="39064" x="5557838" y="4379913"/>
          <p14:tracePt t="39072" x="5583238" y="4354513"/>
          <p14:tracePt t="39080" x="5607050" y="4341813"/>
          <p14:tracePt t="39087" x="5619750" y="4341813"/>
          <p14:tracePt t="39093" x="5645150" y="4330700"/>
          <p14:tracePt t="39120" x="5657850" y="4318000"/>
          <p14:tracePt t="39165" x="5670550" y="4305300"/>
          <p14:tracePt t="39182" x="5683250" y="4305300"/>
          <p14:tracePt t="39189" x="5708650" y="4292600"/>
          <p14:tracePt t="39199" x="5719763" y="4292600"/>
          <p14:tracePt t="39206" x="5732463" y="4279900"/>
          <p14:tracePt t="39214" x="5757863" y="4267200"/>
          <p14:tracePt t="39219" x="5783263" y="4254500"/>
          <p14:tracePt t="39227" x="5795963" y="4254500"/>
          <p14:tracePt t="39236" x="5808663" y="4254500"/>
          <p14:tracePt t="39243" x="5821363" y="4254500"/>
          <p14:tracePt t="39252" x="5832475" y="4241800"/>
          <p14:tracePt t="39268" x="5845175" y="4241800"/>
          <p14:tracePt t="39600" x="5857875" y="4241800"/>
          <p14:tracePt t="39616" x="5883275" y="4254500"/>
          <p14:tracePt t="39624" x="5883275" y="4267200"/>
          <p14:tracePt t="39629" x="5895975" y="4267200"/>
          <p14:tracePt t="39638" x="5908675" y="4267200"/>
          <p14:tracePt t="39702" x="5921375" y="4279900"/>
          <p14:tracePt t="39742" x="5945188" y="4305300"/>
          <p14:tracePt t="39750" x="5970588" y="4305300"/>
          <p14:tracePt t="39756" x="5995988" y="4318000"/>
          <p14:tracePt t="39765" x="6021388" y="4330700"/>
          <p14:tracePt t="39771" x="6045200" y="4341813"/>
          <p14:tracePt t="39780" x="6083300" y="4341813"/>
          <p14:tracePt t="39787" x="6108700" y="4354513"/>
          <p14:tracePt t="39795" x="6146800" y="4367213"/>
          <p14:tracePt t="39803" x="6157913" y="4367213"/>
          <p14:tracePt t="39811" x="6170613" y="4367213"/>
          <p14:tracePt t="39819" x="6183313" y="4367213"/>
          <p14:tracePt t="39835" x="6196013" y="4367213"/>
          <p14:tracePt t="39930" x="6196013" y="4379913"/>
          <p14:tracePt t="39946" x="6196013" y="4392613"/>
          <p14:tracePt t="39953" x="6208713" y="4405313"/>
          <p14:tracePt t="39969" x="6221413" y="4418013"/>
          <p14:tracePt t="39985" x="6234113" y="4430713"/>
          <p14:tracePt t="40001" x="6259513" y="4454525"/>
          <p14:tracePt t="40010" x="6270625" y="4454525"/>
          <p14:tracePt t="40018" x="6283325" y="4467225"/>
          <p14:tracePt t="40023" x="6283325" y="4479925"/>
          <p14:tracePt t="40031" x="6296025" y="4492625"/>
          <p14:tracePt t="40048" x="6308725" y="4505325"/>
          <p14:tracePt t="40064" x="6321425" y="4518025"/>
          <p14:tracePt t="40072" x="6334125" y="4530725"/>
          <p14:tracePt t="40222" x="6334125" y="4543425"/>
          <p14:tracePt t="40238" x="6334125" y="4554538"/>
          <p14:tracePt t="40253" x="6334125" y="4567238"/>
          <p14:tracePt t="40261" x="6334125" y="4579938"/>
          <p14:tracePt t="40278" x="6334125" y="4592638"/>
          <p14:tracePt t="40315" x="6334125" y="4605338"/>
          <p14:tracePt t="40449" x="6321425" y="4605338"/>
          <p14:tracePt t="40466" x="6308725" y="4605338"/>
          <p14:tracePt t="40482" x="6296025" y="4605338"/>
          <p14:tracePt t="41050" x="6296025" y="4592638"/>
          <p14:tracePt t="41152" x="6308725" y="4592638"/>
          <p14:tracePt t="41168" x="6308725" y="4579938"/>
          <p14:tracePt t="41183" x="6321425" y="4567238"/>
          <p14:tracePt t="41648" x="6334125" y="4567238"/>
          <p14:tracePt t="41656" x="6334125" y="4579938"/>
          <p14:tracePt t="43446" x="6346825" y="4579938"/>
          <p14:tracePt t="43454" x="6346825" y="4567238"/>
          <p14:tracePt t="43461" x="6359525" y="4554538"/>
          <p14:tracePt t="43470" x="6370638" y="4554538"/>
          <p14:tracePt t="43476" x="6370638" y="4543425"/>
          <p14:tracePt t="43484" x="6370638" y="4530725"/>
          <p14:tracePt t="43492" x="6370638" y="4518025"/>
          <p14:tracePt t="43500" x="6370638" y="4505325"/>
          <p14:tracePt t="43508" x="6370638" y="4492625"/>
          <p14:tracePt t="43516" x="6370638" y="4467225"/>
          <p14:tracePt t="43524" x="6346825" y="4443413"/>
          <p14:tracePt t="43532" x="6321425" y="4430713"/>
          <p14:tracePt t="43540" x="6296025" y="4392613"/>
          <p14:tracePt t="43548" x="6270625" y="4379913"/>
          <p14:tracePt t="43556" x="6234113" y="4354513"/>
          <p14:tracePt t="43564" x="6208713" y="4341813"/>
          <p14:tracePt t="43572" x="6183313" y="4330700"/>
          <p14:tracePt t="43580" x="6157913" y="4318000"/>
          <p14:tracePt t="43588" x="6121400" y="4318000"/>
          <p14:tracePt t="43596" x="6096000" y="4305300"/>
          <p14:tracePt t="43602" x="6070600" y="4279900"/>
          <p14:tracePt t="43610" x="6045200" y="4279900"/>
          <p14:tracePt t="43617" x="6021388" y="4267200"/>
          <p14:tracePt t="43625" x="5983288" y="4254500"/>
          <p14:tracePt t="43634" x="5957888" y="4241800"/>
          <p14:tracePt t="43642" x="5932488" y="4241800"/>
          <p14:tracePt t="43649" x="5895975" y="4230688"/>
          <p14:tracePt t="43658" x="5870575" y="4230688"/>
          <p14:tracePt t="43665" x="5832475" y="4217988"/>
          <p14:tracePt t="43674" x="5795963" y="4217988"/>
          <p14:tracePt t="43682" x="5757863" y="4205288"/>
          <p14:tracePt t="43690" x="5708650" y="4205288"/>
          <p14:tracePt t="43698" x="5670550" y="4205288"/>
          <p14:tracePt t="43706" x="5632450" y="4205288"/>
          <p14:tracePt t="43714" x="5583238" y="4205288"/>
          <p14:tracePt t="43722" x="5545138" y="4205288"/>
          <p14:tracePt t="43728" x="5507038" y="4205288"/>
          <p14:tracePt t="43736" x="5457825" y="4230688"/>
          <p14:tracePt t="43744" x="5407025" y="4241800"/>
          <p14:tracePt t="43752" x="5332413" y="4267200"/>
          <p14:tracePt t="43760" x="5270500" y="4279900"/>
          <p14:tracePt t="43768" x="5194300" y="4292600"/>
          <p14:tracePt t="43775" x="5119688" y="4292600"/>
          <p14:tracePt t="43783" x="5057775" y="4305300"/>
          <p14:tracePt t="43792" x="4981575" y="4318000"/>
          <p14:tracePt t="43799" x="4919663" y="4330700"/>
          <p14:tracePt t="43808" x="4868863" y="4341813"/>
          <p14:tracePt t="43815" x="4819650" y="4354513"/>
          <p14:tracePt t="43823" x="4768850" y="4367213"/>
          <p14:tracePt t="43832" x="4732338" y="4379913"/>
          <p14:tracePt t="43840" x="4668838" y="4379913"/>
          <p14:tracePt t="43848" x="4630738" y="4392613"/>
          <p14:tracePt t="43856" x="4594225" y="4405313"/>
          <p14:tracePt t="43863" x="4556125" y="4418013"/>
          <p14:tracePt t="43870" x="4530725" y="4418013"/>
          <p14:tracePt t="43878" x="4506913" y="4430713"/>
          <p14:tracePt t="43885" x="4468813" y="4443413"/>
          <p14:tracePt t="43894" x="4430713" y="4454525"/>
          <p14:tracePt t="43902" x="4381500" y="4467225"/>
          <p14:tracePt t="43911" x="4343400" y="4467225"/>
          <p14:tracePt t="43917" x="4281488" y="4492625"/>
          <p14:tracePt t="43926" x="4230688" y="4518025"/>
          <p14:tracePt t="43933" x="4181475" y="4543425"/>
          <p14:tracePt t="43942" x="4117975" y="4567238"/>
          <p14:tracePt t="43949" x="4043363" y="4605338"/>
          <p14:tracePt t="43958" x="3992563" y="4630738"/>
          <p14:tracePt t="43965" x="3917950" y="4643438"/>
          <p14:tracePt t="43973" x="3879850" y="4667250"/>
          <p14:tracePt t="43982" x="3817938" y="4692650"/>
          <p14:tracePt t="43988" x="3779838" y="4692650"/>
          <p14:tracePt t="43996" x="3743325" y="4718050"/>
          <p14:tracePt t="44003" x="3705225" y="4743450"/>
          <p14:tracePt t="44012" x="3654425" y="4743450"/>
          <p14:tracePt t="44020" x="3617913" y="4768850"/>
          <p14:tracePt t="44028" x="3567113" y="4779963"/>
          <p14:tracePt t="44035" x="3530600" y="4792663"/>
          <p14:tracePt t="44044" x="3492500" y="4805363"/>
          <p14:tracePt t="44052" x="3467100" y="4818063"/>
          <p14:tracePt t="44061" x="3429000" y="4843463"/>
          <p14:tracePt t="44068" x="3405188" y="4843463"/>
          <p14:tracePt t="44076" x="3379788" y="4868863"/>
          <p14:tracePt t="44083" x="3328988" y="4879975"/>
          <p14:tracePt t="44092" x="3292475" y="4905375"/>
          <p14:tracePt t="44099" x="3254375" y="4930775"/>
          <p14:tracePt t="44108" x="3228975" y="4943475"/>
          <p14:tracePt t="44115" x="3179763" y="4981575"/>
          <p14:tracePt t="44123" x="3141663" y="4992688"/>
          <p14:tracePt t="44130" x="3103563" y="5005388"/>
          <p14:tracePt t="44138" x="3067050" y="5030788"/>
          <p14:tracePt t="44146" x="3003550" y="5043488"/>
          <p14:tracePt t="44153" x="2967038" y="5043488"/>
          <p14:tracePt t="44162" x="2916238" y="5068888"/>
          <p14:tracePt t="44170" x="2879725" y="5081588"/>
          <p14:tracePt t="44177" x="2816225" y="5105400"/>
          <p14:tracePt t="44186" x="2767013" y="5130800"/>
          <p14:tracePt t="44194" x="2716213" y="5130800"/>
          <p14:tracePt t="44202" x="2667000" y="5156200"/>
          <p14:tracePt t="44211" x="2628900" y="5168900"/>
          <p14:tracePt t="44218" x="2565400" y="5194300"/>
          <p14:tracePt t="44226" x="2528888" y="5205413"/>
          <p14:tracePt t="44233" x="2452688" y="5218113"/>
          <p14:tracePt t="44242" x="2403475" y="5243513"/>
          <p14:tracePt t="44248" x="2339975" y="5281613"/>
          <p14:tracePt t="44255" x="2290763" y="5305425"/>
          <p14:tracePt t="44263" x="2228850" y="5343525"/>
          <p14:tracePt t="44272" x="2190750" y="5368925"/>
          <p14:tracePt t="44280" x="2139950" y="5407025"/>
          <p14:tracePt t="44287" x="2103438" y="5430838"/>
          <p14:tracePt t="44296" x="2052638" y="5456238"/>
          <p14:tracePt t="44303" x="2014538" y="5481638"/>
          <p14:tracePt t="44312" x="1978025" y="5507038"/>
          <p14:tracePt t="44319" x="1939925" y="5518150"/>
          <p14:tracePt t="44328" x="1914525" y="5543550"/>
          <p14:tracePt t="44336" x="1890713" y="5543550"/>
          <p14:tracePt t="44345" x="1878013" y="5556250"/>
          <p14:tracePt t="44352" x="1865313" y="5568950"/>
          <p14:tracePt t="44361" x="1852613" y="5568950"/>
          <p14:tracePt t="44368" x="1852613" y="5581650"/>
          <p14:tracePt t="44376" x="1839913" y="5581650"/>
          <p14:tracePt t="44389" x="1839913" y="5594350"/>
          <p14:tracePt t="44398" x="1827213" y="5594350"/>
          <p14:tracePt t="44413" x="1827213" y="5607050"/>
          <p14:tracePt t="44485" x="1839913" y="5607050"/>
          <p14:tracePt t="44493" x="1878013" y="5607050"/>
          <p14:tracePt t="44502" x="1939925" y="5607050"/>
          <p14:tracePt t="44510" x="2003425" y="5607050"/>
          <p14:tracePt t="44515" x="2078038" y="5607050"/>
          <p14:tracePt t="44523" x="2178050" y="5607050"/>
          <p14:tracePt t="44531" x="2265363" y="5607050"/>
          <p14:tracePt t="44540" x="2339975" y="5607050"/>
          <p14:tracePt t="44548" x="2428875" y="5607050"/>
          <p14:tracePt t="44556" x="2503488" y="5607050"/>
          <p14:tracePt t="44564" x="2554288" y="5594350"/>
          <p14:tracePt t="44572" x="2590800" y="5581650"/>
          <p14:tracePt t="44580" x="2616200" y="5581650"/>
          <p14:tracePt t="44588" x="2641600" y="5581650"/>
          <p14:tracePt t="44596" x="2654300" y="5581650"/>
          <p14:tracePt t="44650" x="2628900" y="5581650"/>
          <p14:tracePt t="44658" x="2616200" y="5581650"/>
          <p14:tracePt t="44673" x="2603500" y="5581650"/>
          <p14:tracePt t="44682" x="2590800" y="5581650"/>
          <p14:tracePt t="44737" x="2628900" y="5581650"/>
          <p14:tracePt t="44746" x="2667000" y="5568950"/>
          <p14:tracePt t="44753" x="2716213" y="5556250"/>
          <p14:tracePt t="44762" x="2767013" y="5543550"/>
          <p14:tracePt t="44770" x="2841625" y="5530850"/>
          <p14:tracePt t="44776" x="2879725" y="5530850"/>
          <p14:tracePt t="44783" x="2916238" y="5530850"/>
          <p14:tracePt t="44792" x="2941638" y="5530850"/>
          <p14:tracePt t="44800" x="2954338" y="5530850"/>
          <p14:tracePt t="44808" x="2967038" y="5530850"/>
          <p14:tracePt t="44872" x="2954338" y="5530850"/>
          <p14:tracePt t="44933" x="2954338" y="5518150"/>
          <p14:tracePt t="44942" x="2967038" y="5518150"/>
          <p14:tracePt t="44949" x="2979738" y="5507038"/>
          <p14:tracePt t="44958" x="3003550" y="5507038"/>
          <p14:tracePt t="44966" x="3028950" y="5494338"/>
          <p14:tracePt t="44973" x="3054350" y="5494338"/>
          <p14:tracePt t="44982" x="3067050" y="5481638"/>
          <p14:tracePt t="45043" x="3054350" y="5481638"/>
          <p14:tracePt t="45060" x="3028950" y="5481638"/>
          <p14:tracePt t="45068" x="3003550" y="5481638"/>
          <p14:tracePt t="45083" x="2992438" y="5481638"/>
          <p14:tracePt t="45139" x="3016250" y="5481638"/>
          <p14:tracePt t="45147" x="3041650" y="5468938"/>
          <p14:tracePt t="45156" x="3054350" y="5456238"/>
          <p14:tracePt t="45162" x="3079750" y="5456238"/>
          <p14:tracePt t="45234" x="3067050" y="5456238"/>
          <p14:tracePt t="45243" x="3041650" y="5456238"/>
          <p14:tracePt t="45249" x="3016250" y="5456238"/>
          <p14:tracePt t="45266" x="3003550" y="5456238"/>
          <p14:tracePt t="45328" x="3016250" y="5443538"/>
          <p14:tracePt t="45912" x="3003550" y="5443538"/>
          <p14:tracePt t="45928" x="2992438" y="5443538"/>
          <p14:tracePt t="45935" x="2979738" y="5443538"/>
          <p14:tracePt t="50294" x="2979738" y="5456238"/>
          <p14:tracePt t="50302" x="2928938" y="5481638"/>
          <p14:tracePt t="50308" x="2890838" y="5494338"/>
          <p14:tracePt t="50316" x="2879725" y="5494338"/>
          <p14:tracePt t="50404" x="2879725" y="5481638"/>
          <p14:tracePt t="50412" x="2890838" y="5456238"/>
          <p14:tracePt t="50428" x="2903538" y="5443538"/>
          <p14:tracePt t="50450" x="2903538" y="5430838"/>
          <p14:tracePt t="50458" x="2916238" y="5418138"/>
          <p14:tracePt t="50474" x="2941638" y="5407025"/>
          <p14:tracePt t="50482" x="2967038" y="5394325"/>
          <p14:tracePt t="50490" x="3003550" y="5356225"/>
          <p14:tracePt t="50497" x="3067050" y="5318125"/>
          <p14:tracePt t="50506" x="3154363" y="5281613"/>
          <p14:tracePt t="50514" x="3241675" y="5243513"/>
          <p14:tracePt t="50522" x="3354388" y="5205413"/>
          <p14:tracePt t="50530" x="3454400" y="5168900"/>
          <p14:tracePt t="50538" x="3579813" y="5130800"/>
          <p14:tracePt t="50545" x="3692525" y="5092700"/>
          <p14:tracePt t="50555" x="3843338" y="5043488"/>
          <p14:tracePt t="50562" x="4043363" y="5005388"/>
          <p14:tracePt t="50570" x="4281488" y="4930775"/>
          <p14:tracePt t="50575" x="4581525" y="4879975"/>
          <p14:tracePt t="50583" x="4945063" y="4792663"/>
          <p14:tracePt t="50592" x="5345113" y="4730750"/>
          <p14:tracePt t="50600" x="5795963" y="4667250"/>
          <p14:tracePt t="50608" x="6296025" y="4579938"/>
          <p14:tracePt t="50615" x="6759575" y="4492625"/>
          <p14:tracePt t="50623" x="7123113" y="4405313"/>
          <p14:tracePt t="50632" x="7497763" y="4330700"/>
          <p14:tracePt t="50640" x="7810500" y="4305300"/>
          <p14:tracePt t="50647" x="8099425" y="4292600"/>
          <p14:tracePt t="50655" x="8312150" y="4279900"/>
          <p14:tracePt t="50663" x="8486775" y="4254500"/>
          <p14:tracePt t="50672" x="8699500" y="4230688"/>
          <p14:tracePt t="50680" x="8874125" y="4217988"/>
          <p14:tracePt t="50687" x="9037638" y="4179888"/>
          <p14:tracePt t="50696" x="9188450" y="4141788"/>
          <p14:tracePt t="50702" x="9363075" y="4129088"/>
          <p14:tracePt t="50709" x="9525000" y="4117975"/>
          <p14:tracePt t="50718" x="9675813" y="4105275"/>
          <p14:tracePt t="50725" x="9826625" y="4092575"/>
          <p14:tracePt t="50733" x="9939338" y="4079875"/>
          <p14:tracePt t="50742" x="10064750" y="4067175"/>
          <p14:tracePt t="50750" x="10177463" y="4054475"/>
          <p14:tracePt t="50758" x="10288588" y="4029075"/>
          <p14:tracePt t="50765" x="10390188" y="4005263"/>
          <p14:tracePt t="50773" x="10477500" y="3967163"/>
          <p14:tracePt t="50782" x="10552113" y="3954463"/>
          <p14:tracePt t="50790" x="10614025" y="3929063"/>
          <p14:tracePt t="50797" x="10652125" y="3916363"/>
          <p14:tracePt t="50806" x="10702925" y="3905250"/>
          <p14:tracePt t="50814" x="10739438" y="3892550"/>
          <p14:tracePt t="50822" x="10777538" y="3892550"/>
          <p14:tracePt t="50830" x="10828338" y="3879850"/>
          <p14:tracePt t="50837" x="10902950" y="3867150"/>
          <p14:tracePt t="50844" x="10964863" y="3854450"/>
          <p14:tracePt t="50852" x="11041063" y="3841750"/>
          <p14:tracePt t="50859" x="11141075" y="3829050"/>
          <p14:tracePt t="50867" x="11215688" y="3816350"/>
          <p14:tracePt t="50875" x="11266488" y="3792538"/>
          <p14:tracePt t="50884" x="11303000" y="3779838"/>
          <p14:tracePt t="50891" x="11328400" y="3779838"/>
          <p14:tracePt t="50899" x="11366500" y="3767138"/>
          <p14:tracePt t="50908" x="11403013" y="3754438"/>
          <p14:tracePt t="50915" x="11428413" y="3741738"/>
          <p14:tracePt t="50924" x="11466513" y="3741738"/>
          <p14:tracePt t="50932" x="11503025" y="3729038"/>
          <p14:tracePt t="50940" x="11553825" y="3716338"/>
          <p14:tracePt t="50948" x="11628438" y="3703638"/>
          <p14:tracePt t="50955" x="11703050" y="3692525"/>
          <p14:tracePt t="50962" x="11791950" y="3679825"/>
          <p14:tracePt t="50971" x="11891963" y="3679825"/>
          <p14:tracePt t="50978" x="12004675" y="3667125"/>
          <p14:tracePt t="50986" x="12117388" y="366712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701B97-9634-42EF-8DAA-3E05EB134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439" y="1248872"/>
            <a:ext cx="9802482" cy="5524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67D1A0-8EBD-4642-B895-05E96BEBC0B5}"/>
              </a:ext>
            </a:extLst>
          </p:cNvPr>
          <p:cNvSpPr txBox="1"/>
          <p:nvPr/>
        </p:nvSpPr>
        <p:spPr>
          <a:xfrm>
            <a:off x="3775495" y="368061"/>
            <a:ext cx="369210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2020-2021 Physical Form</a:t>
            </a:r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6BCE0F1-2D9B-479A-B64E-C4835C329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4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03"/>
    </mc:Choice>
    <mc:Fallback>
      <p:transition spd="slow" advTm="17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64" x="11879263" y="3378200"/>
          <p14:tracePt t="572" x="11728450" y="3390900"/>
          <p14:tracePt t="579" x="11566525" y="3403600"/>
          <p14:tracePt t="587" x="11403013" y="3429000"/>
          <p14:tracePt t="595" x="11253788" y="3467100"/>
          <p14:tracePt t="602" x="11141075" y="3503613"/>
          <p14:tracePt t="612" x="11015663" y="3541713"/>
          <p14:tracePt t="618" x="10928350" y="3579813"/>
          <p14:tracePt t="626" x="10852150" y="3629025"/>
          <p14:tracePt t="634" x="10777538" y="3667125"/>
          <p14:tracePt t="642" x="10702925" y="3716338"/>
          <p14:tracePt t="650" x="10639425" y="3754438"/>
          <p14:tracePt t="658" x="10602913" y="3803650"/>
          <p14:tracePt t="666" x="10552113" y="3841750"/>
          <p14:tracePt t="674" x="10502900" y="3892550"/>
          <p14:tracePt t="682" x="10477500" y="3941763"/>
          <p14:tracePt t="691" x="10439400" y="3992563"/>
          <p14:tracePt t="698" x="10401300" y="4029075"/>
          <p14:tracePt t="706" x="10401300" y="4067175"/>
          <p14:tracePt t="714" x="10390188" y="4092575"/>
          <p14:tracePt t="721" x="10377488" y="4105275"/>
          <p14:tracePt t="728" x="10377488" y="4117975"/>
          <p14:tracePt t="736" x="10364788" y="4117975"/>
          <p14:tracePt t="745" x="10352088" y="4141788"/>
          <p14:tracePt t="752" x="10339388" y="4141788"/>
          <p14:tracePt t="762" x="10339388" y="4154488"/>
          <p14:tracePt t="777" x="10339388" y="4167188"/>
          <p14:tracePt t="792" x="10339388" y="4179888"/>
          <p14:tracePt t="808" x="10339388" y="4192588"/>
          <p14:tracePt t="854" x="10326688" y="4192588"/>
          <p14:tracePt t="862" x="10252075" y="4167188"/>
          <p14:tracePt t="871" x="10177463" y="4154488"/>
          <p14:tracePt t="879" x="10126663" y="4141788"/>
          <p14:tracePt t="886" x="10052050" y="4129088"/>
          <p14:tracePt t="894" x="9988550" y="4117975"/>
          <p14:tracePt t="902" x="9913938" y="4105275"/>
          <p14:tracePt t="911" x="9813925" y="4092575"/>
          <p14:tracePt t="918" x="9701213" y="4079875"/>
          <p14:tracePt t="927" x="9537700" y="4041775"/>
          <p14:tracePt t="934" x="9350375" y="3992563"/>
          <p14:tracePt t="943" x="9112250" y="3929063"/>
          <p14:tracePt t="951" x="8874125" y="3854450"/>
          <p14:tracePt t="958" x="8637588" y="3816350"/>
          <p14:tracePt t="964" x="8335963" y="3754438"/>
          <p14:tracePt t="972" x="7948613" y="3667125"/>
          <p14:tracePt t="981" x="7472363" y="3554413"/>
          <p14:tracePt t="988" x="6959600" y="3416300"/>
          <p14:tracePt t="996" x="6396038" y="3278188"/>
          <p14:tracePt t="1004" x="5821363" y="3128963"/>
          <p14:tracePt t="1013" x="5281613" y="2965450"/>
          <p14:tracePt t="1021" x="4732338" y="2803525"/>
          <p14:tracePt t="1029" x="4181475" y="2590800"/>
          <p14:tracePt t="1036" x="3605213" y="2390775"/>
          <p14:tracePt t="1044" x="3054350" y="2227263"/>
          <p14:tracePt t="1052" x="2503488" y="2014538"/>
          <p14:tracePt t="1061" x="1952625" y="1801813"/>
          <p14:tracePt t="1068" x="1465263" y="1614488"/>
          <p14:tracePt t="1078" x="1014413" y="1450975"/>
          <p14:tracePt t="1084" x="638175" y="1301750"/>
          <p14:tracePt t="1092" x="350838" y="1214438"/>
          <p14:tracePt t="1100" x="74613" y="1125538"/>
          <p14:tracePt t="3401" x="125413" y="2365375"/>
          <p14:tracePt t="3408" x="250825" y="2490788"/>
          <p14:tracePt t="3416" x="400050" y="2627313"/>
          <p14:tracePt t="3425" x="576263" y="2778125"/>
          <p14:tracePt t="3432" x="788988" y="2941638"/>
          <p14:tracePt t="3441" x="1063625" y="3128963"/>
          <p14:tracePt t="3448" x="1314450" y="3316288"/>
          <p14:tracePt t="3456" x="1577975" y="3479800"/>
          <p14:tracePt t="3462" x="1903413" y="3616325"/>
          <p14:tracePt t="3470" x="2190750" y="3767138"/>
          <p14:tracePt t="3478" x="2490788" y="3954463"/>
          <p14:tracePt t="3486" x="2828925" y="4141788"/>
          <p14:tracePt t="3494" x="3116263" y="4254500"/>
          <p14:tracePt t="3502" x="3367088" y="4354513"/>
          <p14:tracePt t="3511" x="3617913" y="4467225"/>
          <p14:tracePt t="3518" x="3867150" y="4554538"/>
          <p14:tracePt t="3527" x="4168775" y="4656138"/>
          <p14:tracePt t="3534" x="4481513" y="4730750"/>
          <p14:tracePt t="3542" x="4706938" y="4779963"/>
          <p14:tracePt t="3550" x="4881563" y="4818063"/>
          <p14:tracePt t="3558" x="5068888" y="4856163"/>
          <p14:tracePt t="3566" x="5219700" y="4868863"/>
          <p14:tracePt t="3575" x="5370513" y="4879975"/>
          <p14:tracePt t="3582" x="5519738" y="4892675"/>
          <p14:tracePt t="3588" x="5683250" y="4905375"/>
          <p14:tracePt t="3596" x="5832475" y="4918075"/>
          <p14:tracePt t="3604" x="5983288" y="4930775"/>
          <p14:tracePt t="3612" x="6134100" y="4956175"/>
          <p14:tracePt t="3621" x="6259513" y="4968875"/>
          <p14:tracePt t="3628" x="6370638" y="4992688"/>
          <p14:tracePt t="3636" x="6472238" y="5005388"/>
          <p14:tracePt t="3644" x="6546850" y="5005388"/>
          <p14:tracePt t="3652" x="6584950" y="5018088"/>
          <p14:tracePt t="3661" x="6621463" y="5018088"/>
          <p14:tracePt t="3668" x="6646863" y="5018088"/>
          <p14:tracePt t="3676" x="6659563" y="5018088"/>
          <p14:tracePt t="3684" x="6672263" y="5018088"/>
          <p14:tracePt t="3693" x="6696075" y="4992688"/>
          <p14:tracePt t="3701" x="6734175" y="4956175"/>
          <p14:tracePt t="3709" x="6759575" y="4930775"/>
          <p14:tracePt t="3716" x="6784975" y="4905375"/>
          <p14:tracePt t="3722" x="6808788" y="4879975"/>
          <p14:tracePt t="3730" x="6834188" y="4843463"/>
          <p14:tracePt t="3738" x="6859588" y="4818063"/>
          <p14:tracePt t="3746" x="6897688" y="4792663"/>
          <p14:tracePt t="3754" x="6910388" y="4756150"/>
          <p14:tracePt t="3762" x="6921500" y="4743450"/>
          <p14:tracePt t="3770" x="6934200" y="4718050"/>
          <p14:tracePt t="3778" x="6946900" y="4692650"/>
          <p14:tracePt t="3786" x="6959600" y="4679950"/>
          <p14:tracePt t="3794" x="6959600" y="4667250"/>
          <p14:tracePt t="3802" x="6972300" y="4656138"/>
          <p14:tracePt t="3810" x="6985000" y="4656138"/>
          <p14:tracePt t="3818" x="6985000" y="4643438"/>
          <p14:tracePt t="3826" x="6997700" y="4643438"/>
          <p14:tracePt t="3834" x="6997700" y="4630738"/>
          <p14:tracePt t="3843" x="7010400" y="4618038"/>
          <p14:tracePt t="3857" x="7021513" y="4605338"/>
          <p14:tracePt t="3872" x="7034213" y="4579938"/>
          <p14:tracePt t="3893" x="7046913" y="4567238"/>
          <p14:tracePt t="3896" x="7059613" y="4554538"/>
          <p14:tracePt t="3904" x="7072313" y="4543425"/>
          <p14:tracePt t="3912" x="7072313" y="4530725"/>
          <p14:tracePt t="3928" x="7072313" y="4518025"/>
          <p14:tracePt t="3952" x="7085013" y="4505325"/>
          <p14:tracePt t="3968" x="7085013" y="4492625"/>
          <p14:tracePt t="4008" x="7097713" y="4479925"/>
          <p14:tracePt t="4031" x="7110413" y="4479925"/>
          <p14:tracePt t="4046" x="7123113" y="4467225"/>
          <p14:tracePt t="4054" x="7134225" y="4467225"/>
          <p14:tracePt t="4071" x="7134225" y="4454525"/>
          <p14:tracePt t="4079" x="7146925" y="4454525"/>
          <p14:tracePt t="4094" x="7146925" y="4443413"/>
          <p14:tracePt t="4236" x="7172325" y="4430713"/>
          <p14:tracePt t="4242" x="7235825" y="4418013"/>
          <p14:tracePt t="4251" x="7323138" y="4405313"/>
          <p14:tracePt t="4259" x="7410450" y="4367213"/>
          <p14:tracePt t="4266" x="7485063" y="4330700"/>
          <p14:tracePt t="4275" x="7561263" y="4305300"/>
          <p14:tracePt t="4282" x="7635875" y="4279900"/>
          <p14:tracePt t="4292" x="7710488" y="4267200"/>
          <p14:tracePt t="4298" x="7773988" y="4241800"/>
          <p14:tracePt t="4308" x="7861300" y="4230688"/>
          <p14:tracePt t="4314" x="7935913" y="4205288"/>
          <p14:tracePt t="4323" x="8023225" y="4192588"/>
          <p14:tracePt t="4331" x="8099425" y="4179888"/>
          <p14:tracePt t="4338" x="8161338" y="4167188"/>
          <p14:tracePt t="4346" x="8235950" y="4154488"/>
          <p14:tracePt t="4354" x="8274050" y="4141788"/>
          <p14:tracePt t="4362" x="8312150" y="4129088"/>
          <p14:tracePt t="4368" x="8335963" y="4129088"/>
          <p14:tracePt t="4376" x="8361363" y="4117975"/>
          <p14:tracePt t="4384" x="8374063" y="4117975"/>
          <p14:tracePt t="4393" x="8386763" y="4105275"/>
          <p14:tracePt t="4400" x="8399463" y="4105275"/>
          <p14:tracePt t="4416" x="8412163" y="4105275"/>
          <p14:tracePt t="6638" x="8424863" y="4117975"/>
          <p14:tracePt t="6646" x="8474075" y="4154488"/>
          <p14:tracePt t="6655" x="8512175" y="4230688"/>
          <p14:tracePt t="6662" x="8512175" y="4318000"/>
          <p14:tracePt t="6671" x="8474075" y="4418013"/>
          <p14:tracePt t="6678" x="8424863" y="4492625"/>
          <p14:tracePt t="6686" x="8348663" y="4579938"/>
          <p14:tracePt t="6694" x="8274050" y="4692650"/>
          <p14:tracePt t="6702" x="8199438" y="4805363"/>
          <p14:tracePt t="6710" x="8148638" y="4879975"/>
          <p14:tracePt t="6718" x="8123238" y="4956175"/>
          <p14:tracePt t="6726" x="8110538" y="5030788"/>
          <p14:tracePt t="6734" x="8110538" y="5105400"/>
          <p14:tracePt t="6742" x="8110538" y="5168900"/>
          <p14:tracePt t="6748" x="8148638" y="5218113"/>
          <p14:tracePt t="6757" x="8174038" y="5256213"/>
          <p14:tracePt t="6765" x="8212138" y="5294313"/>
          <p14:tracePt t="6773" x="8223250" y="5305425"/>
          <p14:tracePt t="6781" x="8248650" y="5330825"/>
          <p14:tracePt t="6789" x="8274050" y="5356225"/>
          <p14:tracePt t="6806" x="8286750" y="5368925"/>
          <p14:tracePt t="6812" x="8299450" y="5381625"/>
          <p14:tracePt t="6828" x="8312150" y="5394325"/>
          <p14:tracePt t="6844" x="8312150" y="5407025"/>
          <p14:tracePt t="6861" x="8312150" y="5418138"/>
          <p14:tracePt t="6868" x="8312150" y="5430838"/>
          <p14:tracePt t="6882" x="8286750" y="5443538"/>
          <p14:tracePt t="6894" x="8261350" y="5443538"/>
          <p14:tracePt t="6898" x="8223250" y="5443538"/>
          <p14:tracePt t="6907" x="8186738" y="5443538"/>
          <p14:tracePt t="6914" x="8148638" y="5443538"/>
          <p14:tracePt t="6922" x="8099425" y="5443538"/>
          <p14:tracePt t="6931" x="8010525" y="5407025"/>
          <p14:tracePt t="6939" x="7897813" y="5381625"/>
          <p14:tracePt t="6946" x="7797800" y="5356225"/>
          <p14:tracePt t="6955" x="7697788" y="5343525"/>
          <p14:tracePt t="6963" x="7585075" y="5294313"/>
          <p14:tracePt t="6971" x="7485063" y="5256213"/>
          <p14:tracePt t="6978" x="7397750" y="5218113"/>
          <p14:tracePt t="6987" x="7310438" y="5181600"/>
          <p14:tracePt t="6994" x="7185025" y="5143500"/>
          <p14:tracePt t="7002" x="7059613" y="5105400"/>
          <p14:tracePt t="7008" x="6946900" y="5056188"/>
          <p14:tracePt t="7016" x="6834188" y="5018088"/>
          <p14:tracePt t="7024" x="6746875" y="4992688"/>
          <p14:tracePt t="7032" x="6696075" y="4981575"/>
          <p14:tracePt t="7041" x="6672263" y="4981575"/>
          <p14:tracePt t="7048" x="6646863" y="4981575"/>
          <p14:tracePt t="7057" x="6621463" y="4981575"/>
          <p14:tracePt t="7064" x="6584950" y="4981575"/>
          <p14:tracePt t="7072" x="6559550" y="4992688"/>
          <p14:tracePt t="7081" x="6534150" y="5005388"/>
          <p14:tracePt t="7089" x="6508750" y="5043488"/>
          <p14:tracePt t="7096" x="6459538" y="5081588"/>
          <p14:tracePt t="7105" x="6408738" y="5130800"/>
          <p14:tracePt t="7112" x="6359525" y="5194300"/>
          <p14:tracePt t="7122" x="6283325" y="5268913"/>
          <p14:tracePt t="7128" x="6234113" y="5343525"/>
          <p14:tracePt t="7135" x="6208713" y="5407025"/>
          <p14:tracePt t="7142" x="6196013" y="5456238"/>
          <p14:tracePt t="7151" x="6196013" y="5494338"/>
          <p14:tracePt t="7158" x="6196013" y="5543550"/>
          <p14:tracePt t="7166" x="6246813" y="5594350"/>
          <p14:tracePt t="7174" x="6321425" y="5643563"/>
          <p14:tracePt t="7182" x="6421438" y="5681663"/>
          <p14:tracePt t="7191" x="6546850" y="5707063"/>
          <p14:tracePt t="7198" x="6684963" y="5707063"/>
          <p14:tracePt t="7206" x="6808788" y="5707063"/>
          <p14:tracePt t="7214" x="6959600" y="5707063"/>
          <p14:tracePt t="7223" x="7146925" y="5707063"/>
          <p14:tracePt t="7231" x="7323138" y="5707063"/>
          <p14:tracePt t="7238" x="7497763" y="5694363"/>
          <p14:tracePt t="7246" x="7648575" y="5668963"/>
          <p14:tracePt t="7255" x="7797800" y="5607050"/>
          <p14:tracePt t="7262" x="7935913" y="5530850"/>
          <p14:tracePt t="7268" x="8035925" y="5443538"/>
          <p14:tracePt t="7276" x="8110538" y="5356225"/>
          <p14:tracePt t="7284" x="8148638" y="5281613"/>
          <p14:tracePt t="7292" x="8174038" y="5205413"/>
          <p14:tracePt t="7300" x="8174038" y="5143500"/>
          <p14:tracePt t="7308" x="8174038" y="5081588"/>
          <p14:tracePt t="7316" x="8135938" y="5005388"/>
          <p14:tracePt t="7324" x="8074025" y="4930775"/>
          <p14:tracePt t="7332" x="7999413" y="4856163"/>
          <p14:tracePt t="7340" x="7910513" y="4805363"/>
          <p14:tracePt t="7348" x="7810500" y="4756150"/>
          <p14:tracePt t="7356" x="7710488" y="4705350"/>
          <p14:tracePt t="7364" x="7623175" y="4656138"/>
          <p14:tracePt t="7373" x="7510463" y="4618038"/>
          <p14:tracePt t="7381" x="7423150" y="4605338"/>
          <p14:tracePt t="7388" x="7335838" y="4592638"/>
          <p14:tracePt t="7394" x="7235825" y="4592638"/>
          <p14:tracePt t="7402" x="7134225" y="4592638"/>
          <p14:tracePt t="7411" x="7034213" y="4618038"/>
          <p14:tracePt t="7418" x="6946900" y="4656138"/>
          <p14:tracePt t="7426" x="6859588" y="4718050"/>
          <p14:tracePt t="7434" x="6772275" y="4779963"/>
          <p14:tracePt t="7442" x="6696075" y="4856163"/>
          <p14:tracePt t="7450" x="6621463" y="4968875"/>
          <p14:tracePt t="7458" x="6559550" y="5081588"/>
          <p14:tracePt t="7466" x="6508750" y="5194300"/>
          <p14:tracePt t="7474" x="6496050" y="5294313"/>
          <p14:tracePt t="7482" x="6483350" y="5394325"/>
          <p14:tracePt t="7491" x="6483350" y="5494338"/>
          <p14:tracePt t="7498" x="6521450" y="5568950"/>
          <p14:tracePt t="7506" x="6572250" y="5619750"/>
          <p14:tracePt t="7514" x="6672263" y="5668963"/>
          <p14:tracePt t="7523" x="6784975" y="5694363"/>
          <p14:tracePt t="7528" x="6897688" y="5719763"/>
          <p14:tracePt t="7537" x="7034213" y="5732463"/>
          <p14:tracePt t="7545" x="7185025" y="5768975"/>
          <p14:tracePt t="7552" x="7335838" y="5781675"/>
          <p14:tracePt t="7561" x="7485063" y="5794375"/>
          <p14:tracePt t="7568" x="7623175" y="5794375"/>
          <p14:tracePt t="7576" x="7735888" y="5756275"/>
          <p14:tracePt t="7585" x="7848600" y="5694363"/>
          <p14:tracePt t="7592" x="7935913" y="5643563"/>
          <p14:tracePt t="7601" x="7986713" y="5607050"/>
          <p14:tracePt t="7608" x="7999413" y="5556250"/>
          <p14:tracePt t="7616" x="7999413" y="5518150"/>
          <p14:tracePt t="7624" x="7999413" y="5468938"/>
          <p14:tracePt t="7632" x="7961313" y="5418138"/>
          <p14:tracePt t="7641" x="7897813" y="5356225"/>
          <p14:tracePt t="7648" x="7823200" y="5294313"/>
          <p14:tracePt t="7655" x="7735888" y="5218113"/>
          <p14:tracePt t="7662" x="7635875" y="5168900"/>
          <p14:tracePt t="7672" x="7548563" y="5118100"/>
          <p14:tracePt t="7678" x="7448550" y="5081588"/>
          <p14:tracePt t="7687" x="7323138" y="5043488"/>
          <p14:tracePt t="7694" x="7197725" y="5018088"/>
          <p14:tracePt t="7702" x="7046913" y="4981575"/>
          <p14:tracePt t="7711" x="6921500" y="4968875"/>
          <p14:tracePt t="7718" x="6797675" y="4968875"/>
          <p14:tracePt t="7726" x="6696075" y="4968875"/>
          <p14:tracePt t="7734" x="6596063" y="4992688"/>
          <p14:tracePt t="7742" x="6521450" y="5030788"/>
          <p14:tracePt t="7751" x="6459538" y="5081588"/>
          <p14:tracePt t="7758" x="6408738" y="5130800"/>
          <p14:tracePt t="7767" x="6370638" y="5194300"/>
          <p14:tracePt t="7774" x="6346825" y="5256213"/>
          <p14:tracePt t="7782" x="6334125" y="5343525"/>
          <p14:tracePt t="7789" x="6334125" y="5430838"/>
          <p14:tracePt t="7796" x="6359525" y="5507038"/>
          <p14:tracePt t="7804" x="6396038" y="5568950"/>
          <p14:tracePt t="7812" x="6483350" y="5619750"/>
          <p14:tracePt t="7821" x="6584950" y="5656263"/>
          <p14:tracePt t="7829" x="6708775" y="5694363"/>
          <p14:tracePt t="7838" x="6808788" y="5707063"/>
          <p14:tracePt t="7844" x="6910388" y="5707063"/>
          <p14:tracePt t="7852" x="7034213" y="5707063"/>
          <p14:tracePt t="7861" x="7172325" y="5707063"/>
          <p14:tracePt t="7868" x="7310438" y="5681663"/>
          <p14:tracePt t="7876" x="7435850" y="5656263"/>
          <p14:tracePt t="7884" x="7523163" y="5619750"/>
          <p14:tracePt t="7905" x="7648575" y="5518150"/>
          <p14:tracePt t="7908" x="7685088" y="5443538"/>
          <p14:tracePt t="7914" x="7723188" y="5368925"/>
          <p14:tracePt t="7923" x="7735888" y="5294313"/>
          <p14:tracePt t="7930" x="7748588" y="5230813"/>
          <p14:tracePt t="7938" x="7748588" y="5181600"/>
          <p14:tracePt t="7946" x="7735888" y="5118100"/>
          <p14:tracePt t="7954" x="7710488" y="5081588"/>
          <p14:tracePt t="7962" x="7661275" y="5030788"/>
          <p14:tracePt t="7971" x="7597775" y="4981575"/>
          <p14:tracePt t="7978" x="7548563" y="4943475"/>
          <p14:tracePt t="7988" x="7472363" y="4930775"/>
          <p14:tracePt t="7994" x="7410450" y="4930775"/>
          <p14:tracePt t="8003" x="7323138" y="4930775"/>
          <p14:tracePt t="8010" x="7223125" y="4930775"/>
          <p14:tracePt t="8018" x="7134225" y="4943475"/>
          <p14:tracePt t="8026" x="7021513" y="4981575"/>
          <p14:tracePt t="8034" x="6921500" y="5018088"/>
          <p14:tracePt t="8042" x="6808788" y="5068888"/>
          <p14:tracePt t="8048" x="6721475" y="5130800"/>
          <p14:tracePt t="8056" x="6659563" y="5181600"/>
          <p14:tracePt t="8064" x="6621463" y="5256213"/>
          <p14:tracePt t="8073" x="6584950" y="5330825"/>
          <p14:tracePt t="8081" x="6572250" y="5407025"/>
          <p14:tracePt t="8089" x="6572250" y="5468938"/>
          <p14:tracePt t="8096" x="6596063" y="5530850"/>
          <p14:tracePt t="8104" x="6646863" y="5568950"/>
          <p14:tracePt t="8112" x="6734175" y="5607050"/>
          <p14:tracePt t="8121" x="6859588" y="5656263"/>
          <p14:tracePt t="8128" x="6985000" y="5668963"/>
          <p14:tracePt t="8138" x="7172325" y="5681663"/>
          <p14:tracePt t="8144" x="7335838" y="5694363"/>
          <p14:tracePt t="8152" x="7510463" y="5707063"/>
          <p14:tracePt t="8160" x="7635875" y="5707063"/>
          <p14:tracePt t="8168" x="7773988" y="5707063"/>
          <p14:tracePt t="8174" x="7910513" y="5656263"/>
          <p14:tracePt t="8182" x="8023225" y="5581650"/>
          <p14:tracePt t="8190" x="8099425" y="5507038"/>
          <p14:tracePt t="8198" x="8148638" y="5430838"/>
          <p14:tracePt t="8206" x="8161338" y="5356225"/>
          <p14:tracePt t="8214" x="8161338" y="5294313"/>
          <p14:tracePt t="8223" x="8161338" y="5218113"/>
          <p14:tracePt t="8231" x="8123238" y="5168900"/>
          <p14:tracePt t="8239" x="8086725" y="5118100"/>
          <p14:tracePt t="8246" x="8035925" y="5068888"/>
          <p14:tracePt t="8254" x="7961313" y="5018088"/>
          <p14:tracePt t="8262" x="7848600" y="4968875"/>
          <p14:tracePt t="8271" x="7723188" y="4918075"/>
          <p14:tracePt t="8278" x="7572375" y="4868863"/>
          <p14:tracePt t="8287" x="7423150" y="4830763"/>
          <p14:tracePt t="8294" x="7272338" y="4818063"/>
          <p14:tracePt t="8303" x="7123113" y="4818063"/>
          <p14:tracePt t="8308" x="6997700" y="4830763"/>
          <p14:tracePt t="8316" x="6897688" y="4856163"/>
          <p14:tracePt t="8324" x="6797675" y="4892675"/>
          <p14:tracePt t="8332" x="6721475" y="4943475"/>
          <p14:tracePt t="8340" x="6646863" y="4992688"/>
          <p14:tracePt t="8348" x="6596063" y="5068888"/>
          <p14:tracePt t="8357" x="6572250" y="5143500"/>
          <p14:tracePt t="8364" x="6559550" y="5230813"/>
          <p14:tracePt t="8373" x="6559550" y="5318125"/>
          <p14:tracePt t="8381" x="6584950" y="5394325"/>
          <p14:tracePt t="8389" x="6621463" y="5443538"/>
          <p14:tracePt t="8396" x="6672263" y="5494338"/>
          <p14:tracePt t="8404" x="6759575" y="5530850"/>
          <p14:tracePt t="8412" x="6872288" y="5568950"/>
          <p14:tracePt t="8420" x="6985000" y="5594350"/>
          <p14:tracePt t="8428" x="7110413" y="5619750"/>
          <p14:tracePt t="8434" x="7223125" y="5630863"/>
          <p14:tracePt t="8442" x="7359650" y="5643563"/>
          <p14:tracePt t="8450" x="7472363" y="5643563"/>
          <p14:tracePt t="8458" x="7585075" y="5643563"/>
          <p14:tracePt t="8466" x="7635875" y="5630863"/>
          <p14:tracePt t="8474" x="7710488" y="5594350"/>
          <p14:tracePt t="8482" x="7748588" y="5543550"/>
          <p14:tracePt t="8491" x="7785100" y="5468938"/>
          <p14:tracePt t="8498" x="7823200" y="5381625"/>
          <p14:tracePt t="8506" x="7835900" y="5318125"/>
          <p14:tracePt t="8514" x="7835900" y="5256213"/>
          <p14:tracePt t="8523" x="7835900" y="5218113"/>
          <p14:tracePt t="8530" x="7785100" y="5181600"/>
          <p14:tracePt t="8538" x="7723188" y="5143500"/>
          <p14:tracePt t="8546" x="7648575" y="5092700"/>
          <p14:tracePt t="8555" x="7548563" y="5056188"/>
          <p14:tracePt t="8562" x="7423150" y="5005388"/>
          <p14:tracePt t="8569" x="7310438" y="4981575"/>
          <p14:tracePt t="8576" x="7185025" y="4968875"/>
          <p14:tracePt t="8584" x="7072313" y="4956175"/>
          <p14:tracePt t="8592" x="6959600" y="4956175"/>
          <p14:tracePt t="8601" x="6846888" y="4956175"/>
          <p14:tracePt t="8608" x="6746875" y="4981575"/>
          <p14:tracePt t="8616" x="6659563" y="5030788"/>
          <p14:tracePt t="8624" x="6596063" y="5092700"/>
          <p14:tracePt t="8632" x="6534150" y="5156200"/>
          <p14:tracePt t="8641" x="6496050" y="5230813"/>
          <p14:tracePt t="8648" x="6459538" y="5318125"/>
          <p14:tracePt t="8656" x="6446838" y="5394325"/>
          <p14:tracePt t="8664" x="6446838" y="5456238"/>
          <p14:tracePt t="8672" x="6472238" y="5518150"/>
          <p14:tracePt t="8680" x="6496050" y="5556250"/>
          <p14:tracePt t="8687" x="6546850" y="5594350"/>
          <p14:tracePt t="8694" x="6621463" y="5619750"/>
          <p14:tracePt t="8703" x="6708775" y="5630863"/>
          <p14:tracePt t="8711" x="6808788" y="5630863"/>
          <p14:tracePt t="8719" x="6910388" y="5630863"/>
          <p14:tracePt t="8727" x="7021513" y="5619750"/>
          <p14:tracePt t="8734" x="7146925" y="5581650"/>
          <p14:tracePt t="8742" x="7285038" y="5530850"/>
          <p14:tracePt t="8750" x="7410450" y="5481638"/>
          <p14:tracePt t="8758" x="7523163" y="5430838"/>
          <p14:tracePt t="8767" x="7597775" y="5368925"/>
          <p14:tracePt t="8774" x="7661275" y="5294313"/>
          <p14:tracePt t="8782" x="7673975" y="5218113"/>
          <p14:tracePt t="8791" x="7685088" y="5143500"/>
          <p14:tracePt t="8798" x="7697788" y="5081588"/>
          <p14:tracePt t="8806" x="7697788" y="5018088"/>
          <p14:tracePt t="8814" x="7673975" y="4981575"/>
          <p14:tracePt t="8822" x="7623175" y="4930775"/>
          <p14:tracePt t="8828" x="7548563" y="4892675"/>
          <p14:tracePt t="8837" x="7459663" y="4843463"/>
          <p14:tracePt t="8844" x="7359650" y="4818063"/>
          <p14:tracePt t="8853" x="7235825" y="4805363"/>
          <p14:tracePt t="8860" x="7123113" y="4792663"/>
          <p14:tracePt t="8868" x="6985000" y="4792663"/>
          <p14:tracePt t="8876" x="6834188" y="4792663"/>
          <p14:tracePt t="8889" x="6696075" y="4830763"/>
          <p14:tracePt t="8892" x="6559550" y="4892675"/>
          <p14:tracePt t="8901" x="6434138" y="4968875"/>
          <p14:tracePt t="8908" x="6359525" y="5068888"/>
          <p14:tracePt t="8916" x="6296025" y="5156200"/>
          <p14:tracePt t="8924" x="6259513" y="5243513"/>
          <p14:tracePt t="8932" x="6246813" y="5330825"/>
          <p14:tracePt t="8941" x="6246813" y="5394325"/>
          <p14:tracePt t="8946" x="6259513" y="5456238"/>
          <p14:tracePt t="8954" x="6308725" y="5507038"/>
          <p14:tracePt t="8962" x="6383338" y="5543550"/>
          <p14:tracePt t="8970" x="6483350" y="5556250"/>
          <p14:tracePt t="8978" x="6634163" y="5568950"/>
          <p14:tracePt t="8986" x="6784975" y="5568950"/>
          <p14:tracePt t="8994" x="6921500" y="5568950"/>
          <p14:tracePt t="9003" x="7072313" y="5568950"/>
          <p14:tracePt t="9010" x="7223125" y="5543550"/>
          <p14:tracePt t="9019" x="7372350" y="5494338"/>
          <p14:tracePt t="9026" x="7523163" y="5443538"/>
          <p14:tracePt t="9034" x="7648575" y="5381625"/>
          <p14:tracePt t="9042" x="7748588" y="5294313"/>
          <p14:tracePt t="9050" x="7823200" y="5194300"/>
          <p14:tracePt t="9058" x="7874000" y="5105400"/>
          <p14:tracePt t="9066" x="7910513" y="5030788"/>
          <p14:tracePt t="9074" x="7923213" y="4981575"/>
          <p14:tracePt t="9082" x="7923213" y="4905375"/>
          <p14:tracePt t="9088" x="7897813" y="4868863"/>
          <p14:tracePt t="9096" x="7861300" y="4805363"/>
          <p14:tracePt t="9105" x="7785100" y="4756150"/>
          <p14:tracePt t="9112" x="7673975" y="4705350"/>
          <p14:tracePt t="9121" x="7572375" y="4656138"/>
          <p14:tracePt t="9128" x="7459663" y="4618038"/>
          <p14:tracePt t="9136" x="7359650" y="4592638"/>
          <p14:tracePt t="9144" x="7259638" y="4567238"/>
          <p14:tracePt t="9155" x="7159625" y="4579938"/>
          <p14:tracePt t="9161" x="7046913" y="4605338"/>
          <p14:tracePt t="9169" x="6959600" y="4643438"/>
          <p14:tracePt t="9176" x="6884988" y="4692650"/>
          <p14:tracePt t="9185" x="6821488" y="4756150"/>
          <p14:tracePt t="9192" x="6772275" y="4830763"/>
          <p14:tracePt t="9200" x="6734175" y="4918075"/>
          <p14:tracePt t="9206" x="6696075" y="5018088"/>
          <p14:tracePt t="9215" x="6684963" y="5118100"/>
          <p14:tracePt t="9222" x="6684963" y="5194300"/>
          <p14:tracePt t="9230" x="6708775" y="5268913"/>
          <p14:tracePt t="9238" x="6759575" y="5318125"/>
          <p14:tracePt t="9246" x="6834188" y="5368925"/>
          <p14:tracePt t="9255" x="6910388" y="5407025"/>
          <p14:tracePt t="9262" x="6959600" y="5430838"/>
          <p14:tracePt t="9271" x="7034213" y="5456238"/>
          <p14:tracePt t="9278" x="7085013" y="5468938"/>
          <p14:tracePt t="9286" x="7159625" y="5481638"/>
          <p14:tracePt t="9294" x="7223125" y="5481638"/>
          <p14:tracePt t="9303" x="7285038" y="5481638"/>
          <p14:tracePt t="9311" x="7335838" y="5456238"/>
          <p14:tracePt t="9319" x="7385050" y="5418138"/>
          <p14:tracePt t="9326" x="7459663" y="5356225"/>
          <p14:tracePt t="9334" x="7510463" y="5294313"/>
          <p14:tracePt t="9342" x="7548563" y="5218113"/>
          <p14:tracePt t="9348" x="7572375" y="5143500"/>
          <p14:tracePt t="9356" x="7585075" y="5068888"/>
          <p14:tracePt t="9364" x="7585075" y="5005388"/>
          <p14:tracePt t="9372" x="7585075" y="4956175"/>
          <p14:tracePt t="9381" x="7561263" y="4879975"/>
          <p14:tracePt t="9388" x="7510463" y="4818063"/>
          <p14:tracePt t="9396" x="7459663" y="4756150"/>
          <p14:tracePt t="9405" x="7385050" y="4692650"/>
          <p14:tracePt t="9412" x="7297738" y="4643438"/>
          <p14:tracePt t="9421" x="7185025" y="4592638"/>
          <p14:tracePt t="9428" x="7085013" y="4554538"/>
          <p14:tracePt t="9436" x="6972300" y="4543425"/>
          <p14:tracePt t="9444" x="6872288" y="4543425"/>
          <p14:tracePt t="9453" x="6797675" y="4543425"/>
          <p14:tracePt t="9460" x="6721475" y="4567238"/>
          <p14:tracePt t="9466" x="6646863" y="4605338"/>
          <p14:tracePt t="9474" x="6572250" y="4656138"/>
          <p14:tracePt t="9482" x="6496050" y="4705350"/>
          <p14:tracePt t="9490" x="6446838" y="4779963"/>
          <p14:tracePt t="9498" x="6408738" y="4856163"/>
          <p14:tracePt t="9506" x="6396038" y="4930775"/>
          <p14:tracePt t="9514" x="6396038" y="5043488"/>
          <p14:tracePt t="9522" x="6434138" y="5143500"/>
          <p14:tracePt t="9530" x="6472238" y="5230813"/>
          <p14:tracePt t="9538" x="6521450" y="5305425"/>
          <p14:tracePt t="9547" x="6584950" y="5356225"/>
          <p14:tracePt t="9554" x="6672263" y="5407025"/>
          <p14:tracePt t="9562" x="6759575" y="5430838"/>
          <p14:tracePt t="9571" x="6872288" y="5456238"/>
          <p14:tracePt t="9578" x="6972300" y="5468938"/>
          <p14:tracePt t="9587" x="7072313" y="5494338"/>
          <p14:tracePt t="9594" x="7159625" y="5494338"/>
          <p14:tracePt t="9603" x="7210425" y="5494338"/>
          <p14:tracePt t="9608" x="7285038" y="5481638"/>
          <p14:tracePt t="9616" x="7323138" y="5456238"/>
          <p14:tracePt t="9624" x="7372350" y="5407025"/>
          <p14:tracePt t="9632" x="7397750" y="5368925"/>
          <p14:tracePt t="9640" x="7448550" y="5294313"/>
          <p14:tracePt t="9648" x="7472363" y="5230813"/>
          <p14:tracePt t="9656" x="7485063" y="5168900"/>
          <p14:tracePt t="9664" x="7497763" y="5092700"/>
          <p14:tracePt t="9672" x="7497763" y="5030788"/>
          <p14:tracePt t="9680" x="7497763" y="4956175"/>
          <p14:tracePt t="9688" x="7459663" y="4879975"/>
          <p14:tracePt t="9696" x="7410450" y="4818063"/>
          <p14:tracePt t="9704" x="7348538" y="4768850"/>
          <p14:tracePt t="9712" x="7297738" y="4730750"/>
          <p14:tracePt t="9721" x="7223125" y="4667250"/>
          <p14:tracePt t="9726" x="7123113" y="4630738"/>
          <p14:tracePt t="9736" x="7059613" y="4618038"/>
          <p14:tracePt t="9742" x="6985000" y="4618038"/>
          <p14:tracePt t="9751" x="6910388" y="4618038"/>
          <p14:tracePt t="9758" x="6797675" y="4618038"/>
          <p14:tracePt t="9766" x="6696075" y="4656138"/>
          <p14:tracePt t="9774" x="6572250" y="4692650"/>
          <p14:tracePt t="9783" x="6459538" y="4743450"/>
          <p14:tracePt t="9790" x="6334125" y="4830763"/>
          <p14:tracePt t="9798" x="6234113" y="4918075"/>
          <p14:tracePt t="9806" x="6183313" y="5030788"/>
          <p14:tracePt t="9814" x="6146800" y="5130800"/>
          <p14:tracePt t="9822" x="6134100" y="5230813"/>
          <p14:tracePt t="9831" x="6134100" y="5305425"/>
          <p14:tracePt t="9838" x="6157913" y="5368925"/>
          <p14:tracePt t="9846" x="6221413" y="5418138"/>
          <p14:tracePt t="9854" x="6308725" y="5468938"/>
          <p14:tracePt t="9862" x="6434138" y="5507038"/>
          <p14:tracePt t="9869" x="6584950" y="5518150"/>
          <p14:tracePt t="9877" x="6734175" y="5530850"/>
          <p14:tracePt t="9889" x="6897688" y="5530850"/>
          <p14:tracePt t="9892" x="7046913" y="5530850"/>
          <p14:tracePt t="9901" x="7185025" y="5518150"/>
          <p14:tracePt t="9908" x="7310438" y="5481638"/>
          <p14:tracePt t="9916" x="7410450" y="5430838"/>
          <p14:tracePt t="9924" x="7510463" y="5368925"/>
          <p14:tracePt t="9932" x="7585075" y="5305425"/>
          <p14:tracePt t="9940" x="7648575" y="5230813"/>
          <p14:tracePt t="9948" x="7685088" y="5143500"/>
          <p14:tracePt t="9956" x="7710488" y="5043488"/>
          <p14:tracePt t="9964" x="7723188" y="4968875"/>
          <p14:tracePt t="9972" x="7723188" y="4905375"/>
          <p14:tracePt t="9980" x="7697788" y="4830763"/>
          <p14:tracePt t="9986" x="7648575" y="4756150"/>
          <p14:tracePt t="9994" x="7585075" y="4679950"/>
          <p14:tracePt t="10002" x="7472363" y="4592638"/>
          <p14:tracePt t="10011" x="7372350" y="4530725"/>
          <p14:tracePt t="10019" x="7246938" y="4467225"/>
          <p14:tracePt t="10026" x="7134225" y="4430713"/>
          <p14:tracePt t="10035" x="7059613" y="4418013"/>
          <p14:tracePt t="10042" x="6972300" y="4418013"/>
          <p14:tracePt t="10051" x="6897688" y="4430713"/>
          <p14:tracePt t="10058" x="6821488" y="4467225"/>
          <p14:tracePt t="10066" x="6759575" y="4505325"/>
          <p14:tracePt t="10074" x="6696075" y="4579938"/>
          <p14:tracePt t="10082" x="6646863" y="4667250"/>
          <p14:tracePt t="10090" x="6608763" y="4779963"/>
          <p14:tracePt t="10098" x="6596063" y="4892675"/>
          <p14:tracePt t="10106" x="6584950" y="5018088"/>
          <p14:tracePt t="10114" x="6584950" y="5118100"/>
          <p14:tracePt t="10122" x="6584950" y="5205413"/>
          <p14:tracePt t="10128" x="6621463" y="5294313"/>
          <p14:tracePt t="10137" x="6684963" y="5343525"/>
          <p14:tracePt t="10144" x="6759575" y="5368925"/>
          <p14:tracePt t="10152" x="6846888" y="5407025"/>
          <p14:tracePt t="10160" x="6946900" y="5407025"/>
          <p14:tracePt t="10169" x="7046913" y="5394325"/>
          <p14:tracePt t="10176" x="7146925" y="5381625"/>
          <p14:tracePt t="10185" x="7246938" y="5356225"/>
          <p14:tracePt t="10192" x="7359650" y="5318125"/>
          <p14:tracePt t="10201" x="7459663" y="5268913"/>
          <p14:tracePt t="10208" x="7535863" y="5218113"/>
          <p14:tracePt t="10216" x="7597775" y="5156200"/>
          <p14:tracePt t="10224" x="7648575" y="5081588"/>
          <p14:tracePt t="10232" x="7685088" y="5018088"/>
          <p14:tracePt t="10240" x="7710488" y="4956175"/>
          <p14:tracePt t="10246" x="7723188" y="4892675"/>
          <p14:tracePt t="10254" x="7723188" y="4843463"/>
          <p14:tracePt t="10262" x="7685088" y="4792663"/>
          <p14:tracePt t="10271" x="7648575" y="4756150"/>
          <p14:tracePt t="10278" x="7585075" y="4705350"/>
          <p14:tracePt t="10287" x="7497763" y="4667250"/>
          <p14:tracePt t="10294" x="7410450" y="4630738"/>
          <p14:tracePt t="10302" x="7297738" y="4618038"/>
          <p14:tracePt t="10310" x="7223125" y="4618038"/>
          <p14:tracePt t="10319" x="7123113" y="4618038"/>
          <p14:tracePt t="10326" x="7010400" y="4643438"/>
          <p14:tracePt t="10335" x="6910388" y="4679950"/>
          <p14:tracePt t="10342" x="6797675" y="4730750"/>
          <p14:tracePt t="10351" x="6708775" y="4805363"/>
          <p14:tracePt t="10359" x="6634163" y="4905375"/>
          <p14:tracePt t="10366" x="6596063" y="5018088"/>
          <p14:tracePt t="10374" x="6584950" y="5118100"/>
          <p14:tracePt t="10382" x="6584950" y="5218113"/>
          <p14:tracePt t="10388" x="6646863" y="5305425"/>
          <p14:tracePt t="10396" x="6684963" y="5368925"/>
          <p14:tracePt t="10404" x="6784975" y="5407025"/>
          <p14:tracePt t="10412" x="6897688" y="5418138"/>
          <p14:tracePt t="10421" x="7046913" y="5430838"/>
          <p14:tracePt t="10428" x="7185025" y="5430838"/>
          <p14:tracePt t="10436" x="7335838" y="5430838"/>
          <p14:tracePt t="10444" x="7448550" y="5407025"/>
          <p14:tracePt t="10453" x="7561263" y="5368925"/>
          <p14:tracePt t="10461" x="7648575" y="5330825"/>
          <p14:tracePt t="10469" x="7723188" y="5281613"/>
          <p14:tracePt t="10476" x="7785100" y="5218113"/>
          <p14:tracePt t="10485" x="7823200" y="5143500"/>
          <p14:tracePt t="10492" x="7848600" y="5068888"/>
          <p14:tracePt t="10502" x="7874000" y="4992688"/>
          <p14:tracePt t="10506" x="7886700" y="4930775"/>
          <p14:tracePt t="10514" x="7886700" y="4868863"/>
          <p14:tracePt t="10522" x="7861300" y="4805363"/>
          <p14:tracePt t="10531" x="7823200" y="4756150"/>
          <p14:tracePt t="10538" x="7785100" y="4718050"/>
          <p14:tracePt t="10546" x="7723188" y="4667250"/>
          <p14:tracePt t="10554" x="7623175" y="4618038"/>
          <p14:tracePt t="10562" x="7523163" y="4554538"/>
          <p14:tracePt t="10570" x="7423150" y="4543425"/>
          <p14:tracePt t="10578" x="7323138" y="4543425"/>
          <p14:tracePt t="10586" x="7223125" y="4543425"/>
          <p14:tracePt t="10594" x="7146925" y="4567238"/>
          <p14:tracePt t="10602" x="7072313" y="4618038"/>
          <p14:tracePt t="10610" x="6997700" y="4692650"/>
          <p14:tracePt t="10618" x="6910388" y="4792663"/>
          <p14:tracePt t="10626" x="6859588" y="4918075"/>
          <p14:tracePt t="10635" x="6834188" y="5056188"/>
          <p14:tracePt t="10642" x="6821488" y="5156200"/>
          <p14:tracePt t="10648" x="6821488" y="5256213"/>
          <p14:tracePt t="10656" x="6846888" y="5330825"/>
          <p14:tracePt t="10664" x="6884988" y="5368925"/>
          <p14:tracePt t="10672" x="6946900" y="5407025"/>
          <p14:tracePt t="10680" x="7034213" y="5418138"/>
          <p14:tracePt t="10688" x="7134225" y="5418138"/>
          <p14:tracePt t="10696" x="7235825" y="5418138"/>
          <p14:tracePt t="10704" x="7335838" y="5394325"/>
          <p14:tracePt t="10712" x="7423150" y="5368925"/>
          <p14:tracePt t="10720" x="7510463" y="5330825"/>
          <p14:tracePt t="10728" x="7585075" y="5281613"/>
          <p14:tracePt t="10737" x="7635875" y="5218113"/>
          <p14:tracePt t="10744" x="7685088" y="5143500"/>
          <p14:tracePt t="10753" x="7723188" y="5068888"/>
          <p14:tracePt t="10761" x="7735888" y="4981575"/>
          <p14:tracePt t="10766" x="7748588" y="4918075"/>
          <p14:tracePt t="10774" x="7748588" y="4843463"/>
          <p14:tracePt t="10782" x="7735888" y="4768850"/>
          <p14:tracePt t="10791" x="7697788" y="4718050"/>
          <p14:tracePt t="10798" x="7661275" y="4667250"/>
          <p14:tracePt t="10806" x="7572375" y="4618038"/>
          <p14:tracePt t="10814" x="7459663" y="4567238"/>
          <p14:tracePt t="10822" x="7359650" y="4543425"/>
          <p14:tracePt t="10831" x="7259638" y="4543425"/>
          <p14:tracePt t="10839" x="7172325" y="4543425"/>
          <p14:tracePt t="10846" x="7097713" y="4579938"/>
          <p14:tracePt t="10854" x="7021513" y="4630738"/>
          <p14:tracePt t="10862" x="6946900" y="4679950"/>
          <p14:tracePt t="10871" x="6872288" y="4756150"/>
          <p14:tracePt t="10878" x="6797675" y="4856163"/>
          <p14:tracePt t="10890" x="6772275" y="4981575"/>
          <p14:tracePt t="10894" x="6772275" y="5092700"/>
          <p14:tracePt t="10902" x="6772275" y="5218113"/>
          <p14:tracePt t="10908" x="6808788" y="5318125"/>
          <p14:tracePt t="10917" x="6859588" y="5394325"/>
          <p14:tracePt t="10924" x="6921500" y="5430838"/>
          <p14:tracePt t="10932" x="6997700" y="5456238"/>
          <p14:tracePt t="10940" x="7085013" y="5468938"/>
          <p14:tracePt t="10948" x="7185025" y="5481638"/>
          <p14:tracePt t="10956" x="7272338" y="5481638"/>
          <p14:tracePt t="10964" x="7359650" y="5468938"/>
          <p14:tracePt t="10972" x="7423150" y="5456238"/>
          <p14:tracePt t="10980" x="7485063" y="5418138"/>
          <p14:tracePt t="10988" x="7523163" y="5394325"/>
          <p14:tracePt t="10996" x="7561263" y="5343525"/>
          <p14:tracePt t="11004" x="7585075" y="5305425"/>
          <p14:tracePt t="11012" x="7597775" y="5268913"/>
          <p14:tracePt t="11020" x="7597775" y="5230813"/>
          <p14:tracePt t="11026" x="7597775" y="5181600"/>
          <p14:tracePt t="11034" x="7572375" y="5130800"/>
          <p14:tracePt t="11042" x="7535863" y="5092700"/>
          <p14:tracePt t="11051" x="7510463" y="5043488"/>
          <p14:tracePt t="11058" x="7459663" y="5018088"/>
          <p14:tracePt t="11067" x="7410450" y="4981575"/>
          <p14:tracePt t="11074" x="7335838" y="4943475"/>
          <p14:tracePt t="11082" x="7246938" y="4918075"/>
          <p14:tracePt t="11090" x="7159625" y="4905375"/>
          <p14:tracePt t="11098" x="7059613" y="4892675"/>
          <p14:tracePt t="11106" x="6959600" y="4892675"/>
          <p14:tracePt t="11114" x="6834188" y="4892675"/>
          <p14:tracePt t="11122" x="6734175" y="4930775"/>
          <p14:tracePt t="11131" x="6621463" y="4968875"/>
          <p14:tracePt t="11138" x="6534150" y="5030788"/>
          <p14:tracePt t="11146" x="6483350" y="5105400"/>
          <p14:tracePt t="11154" x="6446838" y="5194300"/>
          <p14:tracePt t="11163" x="6434138" y="5294313"/>
          <p14:tracePt t="11169" x="6434138" y="5381625"/>
          <p14:tracePt t="11176" x="6472238" y="5456238"/>
          <p14:tracePt t="11186" x="6521450" y="5494338"/>
          <p14:tracePt t="11192" x="6596063" y="5530850"/>
          <p14:tracePt t="11201" x="6696075" y="5556250"/>
          <p14:tracePt t="11208" x="6808788" y="5556250"/>
          <p14:tracePt t="11218" x="6946900" y="5556250"/>
          <p14:tracePt t="11224" x="7097713" y="5556250"/>
          <p14:tracePt t="11232" x="7235825" y="5530850"/>
          <p14:tracePt t="11241" x="7385050" y="5494338"/>
          <p14:tracePt t="11248" x="7510463" y="5430838"/>
          <p14:tracePt t="11256" x="7610475" y="5381625"/>
          <p14:tracePt t="11264" x="7685088" y="5318125"/>
          <p14:tracePt t="11272" x="7735888" y="5256213"/>
          <p14:tracePt t="11281" x="7773988" y="5181600"/>
          <p14:tracePt t="11286" x="7785100" y="5130800"/>
          <p14:tracePt t="11294" x="7785100" y="5081588"/>
          <p14:tracePt t="11303" x="7785100" y="5043488"/>
          <p14:tracePt t="11310" x="7748588" y="4981575"/>
          <p14:tracePt t="11318" x="7710488" y="4930775"/>
          <p14:tracePt t="11326" x="7623175" y="4856163"/>
          <p14:tracePt t="11334" x="7535863" y="4805363"/>
          <p14:tracePt t="11342" x="7435850" y="4756150"/>
          <p14:tracePt t="11351" x="7323138" y="4718050"/>
          <p14:tracePt t="11358" x="7223125" y="4705350"/>
          <p14:tracePt t="11368" x="7134225" y="4705350"/>
          <p14:tracePt t="11374" x="7072313" y="4705350"/>
          <p14:tracePt t="11383" x="7021513" y="4705350"/>
          <p14:tracePt t="11391" x="6959600" y="4743450"/>
          <p14:tracePt t="11398" x="6910388" y="4792663"/>
          <p14:tracePt t="11406" x="6872288" y="4868863"/>
          <p14:tracePt t="11414" x="6846888" y="4956175"/>
          <p14:tracePt t="11422" x="6846888" y="5018088"/>
          <p14:tracePt t="11428" x="6846888" y="5130800"/>
          <p14:tracePt t="11436" x="6884988" y="5230813"/>
          <p14:tracePt t="11444" x="6934200" y="5305425"/>
          <p14:tracePt t="11453" x="7021513" y="5381625"/>
          <p14:tracePt t="11461" x="7110413" y="5418138"/>
          <p14:tracePt t="11469" x="7197725" y="5456238"/>
          <p14:tracePt t="11476" x="7297738" y="5481638"/>
          <p14:tracePt t="11484" x="7410450" y="5507038"/>
          <p14:tracePt t="11492" x="7485063" y="5518150"/>
          <p14:tracePt t="11501" x="7561263" y="5518150"/>
          <p14:tracePt t="11508" x="7610475" y="5518150"/>
          <p14:tracePt t="11518" x="7661275" y="5507038"/>
          <p14:tracePt t="11524" x="7697788" y="5468938"/>
          <p14:tracePt t="11532" x="7735888" y="5430838"/>
          <p14:tracePt t="11540" x="7761288" y="5368925"/>
          <p14:tracePt t="11546" x="7797800" y="5294313"/>
          <p14:tracePt t="11554" x="7810500" y="5230813"/>
          <p14:tracePt t="11562" x="7810500" y="5143500"/>
          <p14:tracePt t="11570" x="7810500" y="5068888"/>
          <p14:tracePt t="11578" x="7785100" y="5005388"/>
          <p14:tracePt t="11586" x="7748588" y="4930775"/>
          <p14:tracePt t="11594" x="7697788" y="4856163"/>
          <p14:tracePt t="11603" x="7623175" y="4768850"/>
          <p14:tracePt t="11611" x="7535863" y="4705350"/>
          <p14:tracePt t="11619" x="7423150" y="4643438"/>
          <p14:tracePt t="11626" x="7323138" y="4605338"/>
          <p14:tracePt t="11634" x="7197725" y="4554538"/>
          <p14:tracePt t="11642" x="7085013" y="4518025"/>
          <p14:tracePt t="11651" x="6972300" y="4505325"/>
          <p14:tracePt t="11658" x="6897688" y="4505325"/>
          <p14:tracePt t="11667" x="6821488" y="4518025"/>
          <p14:tracePt t="11674" x="6759575" y="4554538"/>
          <p14:tracePt t="11683" x="6696075" y="4605338"/>
          <p14:tracePt t="11688" x="6672263" y="4679950"/>
          <p14:tracePt t="11696" x="6634163" y="4779963"/>
          <p14:tracePt t="11704" x="6634163" y="4879975"/>
          <p14:tracePt t="11712" x="6634163" y="4981575"/>
          <p14:tracePt t="11721" x="6659563" y="5081588"/>
          <p14:tracePt t="11728" x="6696075" y="5194300"/>
          <p14:tracePt t="11736" x="6772275" y="5268913"/>
          <p14:tracePt t="11744" x="6846888" y="5318125"/>
          <p14:tracePt t="11753" x="6946900" y="5343525"/>
          <p14:tracePt t="11761" x="7021513" y="5356225"/>
          <p14:tracePt t="11769" x="7110413" y="5368925"/>
          <p14:tracePt t="11776" x="7159625" y="5368925"/>
          <p14:tracePt t="11784" x="7197725" y="5368925"/>
          <p14:tracePt t="11792" x="7223125" y="5356225"/>
          <p14:tracePt t="11801" x="7246938" y="5343525"/>
          <p14:tracePt t="11808" x="7259638" y="5318125"/>
          <p14:tracePt t="11814" x="7272338" y="5294313"/>
          <p14:tracePt t="11822" x="7272338" y="5268913"/>
          <p14:tracePt t="11831" x="7272338" y="5243513"/>
          <p14:tracePt t="11838" x="7259638" y="5218113"/>
          <p14:tracePt t="11846" x="7235825" y="5181600"/>
          <p14:tracePt t="11854" x="7210425" y="5156200"/>
          <p14:tracePt t="11862" x="7197725" y="5156200"/>
          <p14:tracePt t="11871" x="7197725" y="5143500"/>
          <p14:tracePt t="11878" x="7185025" y="5130800"/>
          <p14:tracePt t="11886" x="7172325" y="5130800"/>
          <p14:tracePt t="11911" x="7172325" y="5118100"/>
          <p14:tracePt t="11918" x="7159625" y="5118100"/>
          <p14:tracePt t="11926" x="7146925" y="5118100"/>
          <p14:tracePt t="14653" x="7134225" y="5118100"/>
          <p14:tracePt t="14661" x="7123113" y="5118100"/>
          <p14:tracePt t="14669" x="7123113" y="5130800"/>
          <p14:tracePt t="14677" x="7110413" y="5143500"/>
          <p14:tracePt t="14794" x="7097713" y="5143500"/>
          <p14:tracePt t="14826" x="7097713" y="5156200"/>
          <p14:tracePt t="14872" x="7085013" y="5156200"/>
          <p14:tracePt t="14961" x="7072313" y="5156200"/>
          <p14:tracePt t="14976" x="7059613" y="5168900"/>
          <p14:tracePt t="15046" x="7059613" y="5156200"/>
          <p14:tracePt t="15054" x="7059613" y="5143500"/>
          <p14:tracePt t="15063" x="7072313" y="5130800"/>
          <p14:tracePt t="15078" x="7072313" y="5118100"/>
          <p14:tracePt t="15095" x="7085013" y="5105400"/>
          <p14:tracePt t="15111" x="7097713" y="5092700"/>
          <p14:tracePt t="15116" x="7097713" y="5081588"/>
          <p14:tracePt t="15132" x="7097713" y="5068888"/>
          <p14:tracePt t="15140" x="7110413" y="5068888"/>
          <p14:tracePt t="15149" x="7110413" y="5056188"/>
          <p14:tracePt t="15156" x="7123113" y="5056188"/>
          <p14:tracePt t="15165" x="7123113" y="5030788"/>
          <p14:tracePt t="15172" x="7134225" y="5018088"/>
          <p14:tracePt t="15181" x="7146925" y="5005388"/>
          <p14:tracePt t="15188" x="7172325" y="4968875"/>
          <p14:tracePt t="15197" x="7197725" y="4943475"/>
          <p14:tracePt t="15205" x="7235825" y="4918075"/>
          <p14:tracePt t="15212" x="7259638" y="4905375"/>
          <p14:tracePt t="15220" x="7310438" y="4879975"/>
          <p14:tracePt t="15228" x="7385050" y="4856163"/>
          <p14:tracePt t="15234" x="7485063" y="4830763"/>
          <p14:tracePt t="15243" x="7610475" y="4792663"/>
          <p14:tracePt t="15250" x="7761288" y="4756150"/>
          <p14:tracePt t="15258" x="7910513" y="4705350"/>
          <p14:tracePt t="15267" x="8061325" y="4667250"/>
          <p14:tracePt t="15274" x="8223250" y="4630738"/>
          <p14:tracePt t="15282" x="8412163" y="4579938"/>
          <p14:tracePt t="15290" x="8612188" y="4530725"/>
          <p14:tracePt t="15299" x="8850313" y="4492625"/>
          <p14:tracePt t="15306" x="9075738" y="4454525"/>
          <p14:tracePt t="15314" x="9301163" y="4405313"/>
          <p14:tracePt t="15322" x="9537700" y="4354513"/>
          <p14:tracePt t="15330" x="9826625" y="4305300"/>
          <p14:tracePt t="15338" x="10113963" y="4267200"/>
          <p14:tracePt t="15347" x="10339388" y="4230688"/>
          <p14:tracePt t="15354" x="10564813" y="4217988"/>
          <p14:tracePt t="15364" x="10739438" y="4205288"/>
          <p14:tracePt t="15368" x="10915650" y="4192588"/>
          <p14:tracePt t="15376" x="11064875" y="4179888"/>
          <p14:tracePt t="15384" x="11177588" y="4167188"/>
          <p14:tracePt t="15392" x="11290300" y="4141788"/>
          <p14:tracePt t="15401" x="11366500" y="4141788"/>
          <p14:tracePt t="15408" x="11441113" y="4129088"/>
          <p14:tracePt t="15416" x="11503025" y="4105275"/>
          <p14:tracePt t="15424" x="11579225" y="4092575"/>
          <p14:tracePt t="15432" x="11653838" y="4067175"/>
          <p14:tracePt t="15441" x="11741150" y="4054475"/>
          <p14:tracePt t="15449" x="11828463" y="4041775"/>
          <p14:tracePt t="15456" x="11928475" y="4029075"/>
          <p14:tracePt t="15465" x="11991975" y="4005263"/>
          <p14:tracePt t="15472" x="12104688" y="3992563"/>
          <p14:tracePt t="16346" x="11177588" y="3165475"/>
          <p14:tracePt t="16354" x="10552113" y="3078163"/>
          <p14:tracePt t="16364" x="9826625" y="2941638"/>
          <p14:tracePt t="16370" x="9124950" y="2852738"/>
          <p14:tracePt t="16380" x="8435975" y="2778125"/>
          <p14:tracePt t="16386" x="7848600" y="2703513"/>
          <p14:tracePt t="16395" x="7285038" y="2627313"/>
          <p14:tracePt t="16402" x="6846888" y="2540000"/>
          <p14:tracePt t="16411" x="6496050" y="2490788"/>
          <p14:tracePt t="16417" x="6096000" y="2403475"/>
          <p14:tracePt t="16424" x="5683250" y="2290763"/>
          <p14:tracePt t="16433" x="5370513" y="2178050"/>
          <p14:tracePt t="16440" x="5057775" y="2065338"/>
          <p14:tracePt t="16449" x="4732338" y="1914525"/>
          <p14:tracePt t="16456" x="4406900" y="1776413"/>
          <p14:tracePt t="16465" x="4130675" y="1663700"/>
          <p14:tracePt t="16472" x="3867150" y="1539875"/>
          <p14:tracePt t="16481" x="3605213" y="1376363"/>
          <p14:tracePt t="16488" x="3317875" y="1263650"/>
          <p14:tracePt t="16496" x="3054350" y="1138238"/>
          <p14:tracePt t="16504" x="2767013" y="976313"/>
          <p14:tracePt t="16512" x="2516188" y="876300"/>
          <p14:tracePt t="16520" x="2252663" y="763588"/>
          <p14:tracePt t="16530" x="2003425" y="650875"/>
          <p14:tracePt t="16534" x="1839913" y="563563"/>
          <p14:tracePt t="16542" x="1689100" y="500063"/>
          <p14:tracePt t="16551" x="1527175" y="438150"/>
          <p14:tracePt t="16558" x="1376363" y="350838"/>
          <p14:tracePt t="16567" x="1252538" y="287338"/>
          <p14:tracePt t="16574" x="1139825" y="238125"/>
          <p14:tracePt t="16583" x="1063625" y="187325"/>
          <p14:tracePt t="16590" x="1014413" y="138113"/>
          <p14:tracePt t="16599" x="950913" y="87313"/>
          <p14:tracePt t="16606" x="914400" y="38100"/>
          <p14:tracePt t="16615" x="87630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04E3C0-E049-4669-9B3A-D313EA203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20" y="184949"/>
            <a:ext cx="11772179" cy="666063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8263BBA-D24E-42B5-80DB-10D74655F6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4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58"/>
    </mc:Choice>
    <mc:Fallback>
      <p:transition spd="slow" advTm="25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4226" x="12104688" y="4818063"/>
          <p14:tracePt t="24234" x="12004675" y="4768850"/>
          <p14:tracePt t="24242" x="11841163" y="4679950"/>
          <p14:tracePt t="24247" x="11528425" y="4554538"/>
          <p14:tracePt t="24255" x="11090275" y="4430713"/>
          <p14:tracePt t="24263" x="10602913" y="4241800"/>
          <p14:tracePt t="24271" x="10013950" y="4017963"/>
          <p14:tracePt t="24279" x="9437688" y="3829050"/>
          <p14:tracePt t="24287" x="8863013" y="3692525"/>
          <p14:tracePt t="24295" x="8223250" y="3567113"/>
          <p14:tracePt t="24303" x="7597775" y="3416300"/>
          <p14:tracePt t="24311" x="6859588" y="3267075"/>
          <p14:tracePt t="24319" x="6157913" y="3116263"/>
          <p14:tracePt t="24327" x="5507038" y="2941638"/>
          <p14:tracePt t="24335" x="4843463" y="2840038"/>
          <p14:tracePt t="24343" x="4318000" y="2728913"/>
          <p14:tracePt t="24351" x="3892550" y="2552700"/>
          <p14:tracePt t="24359" x="3505200" y="2352675"/>
          <p14:tracePt t="24365" x="3205163" y="2190750"/>
          <p14:tracePt t="24373" x="2979738" y="2078038"/>
          <p14:tracePt t="24381" x="2816225" y="1989138"/>
          <p14:tracePt t="24389" x="2690813" y="1901825"/>
          <p14:tracePt t="24397" x="2578100" y="1801813"/>
          <p14:tracePt t="24405" x="2465388" y="1727200"/>
          <p14:tracePt t="24413" x="2390775" y="1652588"/>
          <p14:tracePt t="24421" x="2339975" y="1576388"/>
          <p14:tracePt t="24429" x="2290763" y="1501775"/>
          <p14:tracePt t="24437" x="2265363" y="1450975"/>
          <p14:tracePt t="24445" x="2228850" y="1414463"/>
          <p14:tracePt t="24453" x="2216150" y="1376363"/>
          <p14:tracePt t="24461" x="2203450" y="1327150"/>
          <p14:tracePt t="24469" x="2190750" y="1289050"/>
          <p14:tracePt t="24478" x="2178050" y="1250950"/>
          <p14:tracePt t="24485" x="2152650" y="1214438"/>
          <p14:tracePt t="24493" x="2139950" y="1163638"/>
          <p14:tracePt t="24499" x="2116138" y="1114425"/>
          <p14:tracePt t="24507" x="2078038" y="1038225"/>
          <p14:tracePt t="24515" x="2027238" y="963613"/>
          <p14:tracePt t="24523" x="1939925" y="889000"/>
          <p14:tracePt t="24531" x="1814513" y="801688"/>
          <p14:tracePt t="24539" x="1652588" y="712788"/>
          <p14:tracePt t="24547" x="1501775" y="638175"/>
          <p14:tracePt t="24555" x="1376363" y="588963"/>
          <p14:tracePt t="24563" x="1252538" y="550863"/>
          <p14:tracePt t="24571" x="1163638" y="512763"/>
          <p14:tracePt t="24579" x="1076325" y="476250"/>
          <p14:tracePt t="24587" x="1001713" y="438150"/>
          <p14:tracePt t="24595" x="925513" y="387350"/>
          <p14:tracePt t="24603" x="876300" y="338138"/>
          <p14:tracePt t="24611" x="850900" y="300038"/>
          <p14:tracePt t="24619" x="801688" y="250825"/>
          <p14:tracePt t="24625" x="750888" y="200025"/>
          <p14:tracePt t="24633" x="688975" y="125413"/>
          <p14:tracePt t="24642" x="638175" y="508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5DF8A66-5AFF-4822-BE0A-FDF395D5B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4" y="-1961"/>
            <a:ext cx="12117237" cy="67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6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992A02-53CF-4180-AEDF-554CBD311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0" y="-1959"/>
            <a:ext cx="12275387" cy="687629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1330910-724A-482E-AF51-8C69CAEBAB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5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56"/>
    </mc:Choice>
    <mc:Fallback>
      <p:transition spd="slow" advTm="15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3892" x="10902950" y="3367088"/>
          <p14:tracePt t="13900" x="10739438" y="3316288"/>
          <p14:tracePt t="13905" x="10577513" y="3241675"/>
          <p14:tracePt t="13913" x="10390188" y="3178175"/>
          <p14:tracePt t="13922" x="10126663" y="3054350"/>
          <p14:tracePt t="13930" x="9863138" y="2916238"/>
          <p14:tracePt t="13940" x="9601200" y="2765425"/>
          <p14:tracePt t="13946" x="9350375" y="2665413"/>
          <p14:tracePt t="13954" x="9124950" y="2552700"/>
          <p14:tracePt t="13962" x="8899525" y="2452688"/>
          <p14:tracePt t="13970" x="8712200" y="2365375"/>
          <p14:tracePt t="13978" x="8486775" y="2252663"/>
          <p14:tracePt t="13986" x="8274050" y="2178050"/>
          <p14:tracePt t="13994" x="8099425" y="2114550"/>
          <p14:tracePt t="14002" x="7923213" y="2078038"/>
          <p14:tracePt t="14009" x="7773988" y="2014538"/>
          <p14:tracePt t="14018" x="7648575" y="1965325"/>
          <p14:tracePt t="14026" x="7523163" y="1901825"/>
          <p14:tracePt t="14034" x="7423150" y="1852613"/>
          <p14:tracePt t="14042" x="7310438" y="1789113"/>
          <p14:tracePt t="14048" x="7210425" y="1701800"/>
          <p14:tracePt t="14056" x="7085013" y="1627188"/>
          <p14:tracePt t="14064" x="6959600" y="1539875"/>
          <p14:tracePt t="14072" x="6821488" y="1450975"/>
          <p14:tracePt t="14080" x="6672263" y="1389063"/>
          <p14:tracePt t="14089" x="6559550" y="1339850"/>
          <p14:tracePt t="14096" x="6396038" y="1276350"/>
          <p14:tracePt t="14104" x="6283325" y="1227138"/>
          <p14:tracePt t="14112" x="6157913" y="1163638"/>
          <p14:tracePt t="14120" x="6021388" y="1114425"/>
          <p14:tracePt t="14128" x="5883275" y="1038225"/>
          <p14:tracePt t="14136" x="5745163" y="989013"/>
          <p14:tracePt t="14144" x="5619750" y="950913"/>
          <p14:tracePt t="14151" x="5495925" y="912813"/>
          <p14:tracePt t="14159" x="5345113" y="876300"/>
          <p14:tracePt t="14166" x="5207000" y="838200"/>
          <p14:tracePt t="14174" x="5057775" y="801688"/>
          <p14:tracePt t="14182" x="4906963" y="750888"/>
          <p14:tracePt t="14190" x="4732338" y="712788"/>
          <p14:tracePt t="14198" x="4568825" y="676275"/>
          <p14:tracePt t="14206" x="4418013" y="625475"/>
          <p14:tracePt t="14213" x="4294188" y="576263"/>
          <p14:tracePt t="14222" x="4168775" y="538163"/>
          <p14:tracePt t="14230" x="4017963" y="476250"/>
          <p14:tracePt t="14238" x="3892550" y="425450"/>
          <p14:tracePt t="14246" x="3779838" y="387350"/>
          <p14:tracePt t="14257" x="3667125" y="350838"/>
          <p14:tracePt t="14262" x="3567113" y="300038"/>
          <p14:tracePt t="14270" x="3454400" y="263525"/>
          <p14:tracePt t="14278" x="3354388" y="238125"/>
          <p14:tracePt t="14286" x="3254375" y="225425"/>
          <p14:tracePt t="14293" x="3141663" y="212725"/>
          <p14:tracePt t="14299" x="3028950" y="200025"/>
          <p14:tracePt t="14308" x="2928938" y="187325"/>
          <p14:tracePt t="14316" x="2828925" y="174625"/>
          <p14:tracePt t="14324" x="2703513" y="138113"/>
          <p14:tracePt t="14332" x="2590800" y="100013"/>
          <p14:tracePt t="14341" x="2452688" y="50800"/>
          <p14:tracePt t="14348" x="2303463" y="1270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86DADE-5790-4A09-A12F-57C022FDF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959"/>
            <a:ext cx="12318519" cy="691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2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51</Words>
  <Application>Microsoft Office PowerPoint</Application>
  <PresentationFormat>Widescreen</PresentationFormat>
  <Paragraphs>9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Physicals and Parent Signatures Paperwork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Handley</dc:creator>
  <cp:lastModifiedBy>Chad</cp:lastModifiedBy>
  <cp:revision>100</cp:revision>
  <dcterms:created xsi:type="dcterms:W3CDTF">2020-08-17T16:52:22Z</dcterms:created>
  <dcterms:modified xsi:type="dcterms:W3CDTF">2020-08-17T18:07:56Z</dcterms:modified>
</cp:coreProperties>
</file>