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84754B-3216-4C19-8D8D-613A74A4D9DE}" v="41" dt="2020-08-19T15:10:19.311"/>
    <p1510:client id="{84E691A1-3E40-4B25-B911-31432266F892}" v="1" dt="2020-08-19T15:21:14.6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2815"/>
            <a:ext cx="9144000" cy="461035"/>
          </a:xfrm>
        </p:spPr>
        <p:txBody>
          <a:bodyPr>
            <a:normAutofit/>
          </a:bodyPr>
          <a:lstStyle/>
          <a:p>
            <a:r>
              <a:rPr lang="en-US" sz="2000" dirty="0">
                <a:cs typeface="Calibri Light"/>
              </a:rPr>
              <a:t>How are events scored</a:t>
            </a:r>
            <a:endParaRPr lang="en-US" sz="2000" dirty="0"/>
          </a:p>
        </p:txBody>
      </p:sp>
      <p:pic>
        <p:nvPicPr>
          <p:cNvPr id="5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BA8E200A-F889-4094-906F-98B9DEF24B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8" y="530004"/>
            <a:ext cx="12203499" cy="6329956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E3DF8B0B-A6B9-4CBF-84FC-C60E4D758A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2606"/>
    </mc:Choice>
    <mc:Fallback>
      <p:transition spd="slow" advTm="1026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2168" x="11591925" y="5294313"/>
          <p14:tracePt t="12203" x="10288588" y="4981575"/>
          <p14:tracePt t="12205" x="10026650" y="4930775"/>
          <p14:tracePt t="12213" x="9788525" y="4879975"/>
          <p14:tracePt t="12221" x="9601200" y="4843463"/>
          <p14:tracePt t="12229" x="9424988" y="4805363"/>
          <p14:tracePt t="12237" x="9275763" y="4792663"/>
          <p14:tracePt t="12246" x="9124950" y="4768850"/>
          <p14:tracePt t="12253" x="9012238" y="4743450"/>
          <p14:tracePt t="12260" x="8886825" y="4718050"/>
          <p14:tracePt t="12269" x="8786813" y="4705350"/>
          <p14:tracePt t="12277" x="8699500" y="4692650"/>
          <p14:tracePt t="12285" x="8637588" y="4667250"/>
          <p14:tracePt t="12294" x="8586788" y="4656138"/>
          <p14:tracePt t="12301" x="8548688" y="4630738"/>
          <p14:tracePt t="12307" x="8524875" y="4618038"/>
          <p14:tracePt t="12315" x="8499475" y="4618038"/>
          <p14:tracePt t="12323" x="8486775" y="4605338"/>
          <p14:tracePt t="12331" x="8461375" y="4592638"/>
          <p14:tracePt t="12339" x="8435975" y="4579938"/>
          <p14:tracePt t="12347" x="8412163" y="4567238"/>
          <p14:tracePt t="12355" x="8386763" y="4554538"/>
          <p14:tracePt t="12363" x="8361363" y="4543425"/>
          <p14:tracePt t="12371" x="8324850" y="4530725"/>
          <p14:tracePt t="12379" x="8286750" y="4518025"/>
          <p14:tracePt t="12387" x="8235950" y="4518025"/>
          <p14:tracePt t="12395" x="8199438" y="4505325"/>
          <p14:tracePt t="12403" x="8161338" y="4492625"/>
          <p14:tracePt t="12411" x="8123238" y="4467225"/>
          <p14:tracePt t="12419" x="8086725" y="4443413"/>
          <p14:tracePt t="12427" x="8035925" y="4418013"/>
          <p14:tracePt t="12433" x="7986713" y="4392613"/>
          <p14:tracePt t="12441" x="7910513" y="4367213"/>
          <p14:tracePt t="12449" x="7835900" y="4354513"/>
          <p14:tracePt t="12457" x="7773988" y="4341813"/>
          <p14:tracePt t="12465" x="7661275" y="4330700"/>
          <p14:tracePt t="12473" x="7561263" y="4292600"/>
          <p14:tracePt t="12481" x="7472363" y="4267200"/>
          <p14:tracePt t="12489" x="7372350" y="4241800"/>
          <p14:tracePt t="12497" x="7272338" y="4230688"/>
          <p14:tracePt t="12505" x="7159625" y="4217988"/>
          <p14:tracePt t="12513" x="7046913" y="4205288"/>
          <p14:tracePt t="12521" x="6934200" y="4192588"/>
          <p14:tracePt t="12529" x="6834188" y="4192588"/>
          <p14:tracePt t="12537" x="6734175" y="4192588"/>
          <p14:tracePt t="12545" x="6646863" y="4192588"/>
          <p14:tracePt t="12551" x="6572250" y="4192588"/>
          <p14:tracePt t="12560" x="6496050" y="4179888"/>
          <p14:tracePt t="12567" x="6421438" y="4167188"/>
          <p14:tracePt t="12575" x="6346825" y="4141788"/>
          <p14:tracePt t="12583" x="6283325" y="4129088"/>
          <p14:tracePt t="12591" x="6208713" y="4117975"/>
          <p14:tracePt t="12598" x="6134100" y="4092575"/>
          <p14:tracePt t="12607" x="6057900" y="4079875"/>
          <p14:tracePt t="12615" x="5995988" y="4067175"/>
          <p14:tracePt t="12623" x="5957888" y="4054475"/>
          <p14:tracePt t="12631" x="5921375" y="4041775"/>
          <p14:tracePt t="12639" x="5883275" y="4029075"/>
          <p14:tracePt t="12647" x="5832475" y="4029075"/>
          <p14:tracePt t="12655" x="5795963" y="4017963"/>
          <p14:tracePt t="12663" x="5770563" y="4017963"/>
          <p14:tracePt t="12671" x="5745163" y="4005263"/>
          <p14:tracePt t="12679" x="5732463" y="4005263"/>
          <p14:tracePt t="12693" x="5719763" y="4005263"/>
          <p14:tracePt t="12710" x="5708650" y="4005263"/>
          <p14:tracePt t="12749" x="5695950" y="4005263"/>
          <p14:tracePt t="12757" x="5683250" y="4005263"/>
          <p14:tracePt t="12773" x="5670550" y="4005263"/>
          <p14:tracePt t="12797" x="5657850" y="4005263"/>
          <p14:tracePt t="12811" x="5645150" y="4005263"/>
          <p14:tracePt t="13009" x="5632450" y="4005263"/>
          <p14:tracePt t="13027" x="5632450" y="3979863"/>
          <p14:tracePt t="13042" x="5619750" y="3967163"/>
          <p14:tracePt t="13119" x="5619750" y="3954463"/>
          <p14:tracePt t="13128" x="5619750" y="3941763"/>
          <p14:tracePt t="13136" x="5632450" y="3941763"/>
          <p14:tracePt t="13144" x="5645150" y="3929063"/>
          <p14:tracePt t="13474" x="5632450" y="3905250"/>
          <p14:tracePt t="13481" x="5583238" y="3867150"/>
          <p14:tracePt t="13489" x="5557838" y="3841750"/>
          <p14:tracePt t="13498" x="5519738" y="3803650"/>
          <p14:tracePt t="13506" x="5495925" y="3779838"/>
          <p14:tracePt t="13514" x="5457825" y="3741738"/>
          <p14:tracePt t="13522" x="5407025" y="3692525"/>
          <p14:tracePt t="13531" x="5332413" y="3654425"/>
          <p14:tracePt t="13537" x="5257800" y="3616325"/>
          <p14:tracePt t="13545" x="5181600" y="3567113"/>
          <p14:tracePt t="13553" x="5106988" y="3516313"/>
          <p14:tracePt t="13561" x="5019675" y="3467100"/>
          <p14:tracePt t="13567" x="4932363" y="3416300"/>
          <p14:tracePt t="13577" x="4832350" y="3367088"/>
          <p14:tracePt t="13583" x="4732338" y="3303588"/>
          <p14:tracePt t="13591" x="4619625" y="3267075"/>
          <p14:tracePt t="13599" x="4530725" y="3228975"/>
          <p14:tracePt t="13607" x="4443413" y="3178175"/>
          <p14:tracePt t="13615" x="4368800" y="3128963"/>
          <p14:tracePt t="13623" x="4294188" y="3090863"/>
          <p14:tracePt t="13631" x="4217988" y="3054350"/>
          <p14:tracePt t="13639" x="4168775" y="3016250"/>
          <p14:tracePt t="13647" x="4105275" y="2978150"/>
          <p14:tracePt t="13655" x="4068763" y="2965450"/>
          <p14:tracePt t="13663" x="4017963" y="2928938"/>
          <p14:tracePt t="13671" x="3979863" y="2916238"/>
          <p14:tracePt t="13679" x="3956050" y="2890838"/>
          <p14:tracePt t="13687" x="3905250" y="2865438"/>
          <p14:tracePt t="13695" x="3879850" y="2852738"/>
          <p14:tracePt t="13701" x="3856038" y="2840038"/>
          <p14:tracePt t="13709" x="3830638" y="2828925"/>
          <p14:tracePt t="13717" x="3779838" y="2790825"/>
          <p14:tracePt t="13726" x="3743325" y="2778125"/>
          <p14:tracePt t="13733" x="3667125" y="2740025"/>
          <p14:tracePt t="13741" x="3617913" y="2703513"/>
          <p14:tracePt t="13749" x="3541713" y="2665413"/>
          <p14:tracePt t="13757" x="3467100" y="2627313"/>
          <p14:tracePt t="13765" x="3405188" y="2590800"/>
          <p14:tracePt t="13773" x="3328988" y="2565400"/>
          <p14:tracePt t="13781" x="3267075" y="2540000"/>
          <p14:tracePt t="13789" x="3205163" y="2527300"/>
          <p14:tracePt t="13797" x="3154363" y="2527300"/>
          <p14:tracePt t="13805" x="3103563" y="2516188"/>
          <p14:tracePt t="13813" x="3041650" y="2503488"/>
          <p14:tracePt t="13821" x="3003550" y="2490788"/>
          <p14:tracePt t="13827" x="2954338" y="2478088"/>
          <p14:tracePt t="13835" x="2916238" y="2465388"/>
          <p14:tracePt t="13843" x="2867025" y="2452688"/>
          <p14:tracePt t="13851" x="2816225" y="2439988"/>
          <p14:tracePt t="13859" x="2741613" y="2427288"/>
          <p14:tracePt t="13867" x="2678113" y="2414588"/>
          <p14:tracePt t="13876" x="2578100" y="2403475"/>
          <p14:tracePt t="13883" x="2503488" y="2390775"/>
          <p14:tracePt t="13892" x="2428875" y="2378075"/>
          <p14:tracePt t="13899" x="2339975" y="2352675"/>
          <p14:tracePt t="13907" x="2278063" y="2339975"/>
          <p14:tracePt t="13915" x="2203450" y="2327275"/>
          <p14:tracePt t="13923" x="2139950" y="2314575"/>
          <p14:tracePt t="13931" x="2078038" y="2303463"/>
          <p14:tracePt t="13939" x="2027238" y="2303463"/>
          <p14:tracePt t="13947" x="1990725" y="2290763"/>
          <p14:tracePt t="13961" x="1914525" y="2265363"/>
          <p14:tracePt t="13969" x="1878013" y="2252663"/>
          <p14:tracePt t="13977" x="1839913" y="2252663"/>
          <p14:tracePt t="13985" x="1814513" y="2239963"/>
          <p14:tracePt t="13993" x="1778000" y="2227263"/>
          <p14:tracePt t="14001" x="1752600" y="2227263"/>
          <p14:tracePt t="14009" x="1727200" y="2227263"/>
          <p14:tracePt t="14017" x="1701800" y="2227263"/>
          <p14:tracePt t="14026" x="1665288" y="2214563"/>
          <p14:tracePt t="14033" x="1639888" y="2214563"/>
          <p14:tracePt t="14042" x="1614488" y="2201863"/>
          <p14:tracePt t="14049" x="1589088" y="2201863"/>
          <p14:tracePt t="14057" x="1577975" y="2190750"/>
          <p14:tracePt t="14065" x="1565275" y="2190750"/>
          <p14:tracePt t="14071" x="1552575" y="2190750"/>
          <p14:tracePt t="14079" x="1527175" y="2190750"/>
          <p14:tracePt t="14095" x="1514475" y="2190750"/>
          <p14:tracePt t="14103" x="1489075" y="2190750"/>
          <p14:tracePt t="14111" x="1476375" y="2190750"/>
          <p14:tracePt t="14119" x="1452563" y="2190750"/>
          <p14:tracePt t="14127" x="1427163" y="2190750"/>
          <p14:tracePt t="14135" x="1401763" y="2190750"/>
          <p14:tracePt t="14143" x="1363663" y="2190750"/>
          <p14:tracePt t="14151" x="1327150" y="2190750"/>
          <p14:tracePt t="14159" x="1289050" y="2190750"/>
          <p14:tracePt t="14167" x="1263650" y="2190750"/>
          <p14:tracePt t="14176" x="1239838" y="2190750"/>
          <p14:tracePt t="14183" x="1227138" y="2190750"/>
          <p14:tracePt t="14192" x="1214438" y="2190750"/>
          <p14:tracePt t="14205" x="1201738" y="2190750"/>
          <p14:tracePt t="14229" x="1189038" y="2190750"/>
          <p14:tracePt t="14253" x="1189038" y="2201863"/>
          <p14:tracePt t="14269" x="1176338" y="2201863"/>
          <p14:tracePt t="14301" x="1163638" y="2201863"/>
          <p14:tracePt t="14317" x="1150938" y="2201863"/>
          <p14:tracePt t="14325" x="1127125" y="2201863"/>
          <p14:tracePt t="14339" x="1114425" y="2201863"/>
          <p14:tracePt t="14347" x="1101725" y="2201863"/>
          <p14:tracePt t="14355" x="1089025" y="2201863"/>
          <p14:tracePt t="14363" x="1089025" y="2214563"/>
          <p14:tracePt t="14822" x="1089025" y="2201863"/>
          <p14:tracePt t="14837" x="1101725" y="2190750"/>
          <p14:tracePt t="14844" x="1101725" y="2178050"/>
          <p14:tracePt t="20839" x="1101725" y="2165350"/>
          <p14:tracePt t="20853" x="1127125" y="2165350"/>
          <p14:tracePt t="20861" x="1150938" y="2139950"/>
          <p14:tracePt t="20869" x="1176338" y="2127250"/>
          <p14:tracePt t="20877" x="1176338" y="2114550"/>
          <p14:tracePt t="20887" x="1201738" y="2114550"/>
          <p14:tracePt t="20893" x="1239838" y="2101850"/>
          <p14:tracePt t="20903" x="1263650" y="2089150"/>
          <p14:tracePt t="20909" x="1289050" y="2078038"/>
          <p14:tracePt t="20917" x="1301750" y="2078038"/>
          <p14:tracePt t="20926" x="1314450" y="2078038"/>
          <p14:tracePt t="20941" x="1327150" y="2078038"/>
          <p14:tracePt t="20949" x="1339850" y="2065338"/>
          <p14:tracePt t="20958" x="1339850" y="2052638"/>
          <p14:tracePt t="20974" x="1352550" y="2039938"/>
          <p14:tracePt t="21011" x="1363663" y="2039938"/>
          <p14:tracePt t="21019" x="1363663" y="2027238"/>
          <p14:tracePt t="21027" x="1389063" y="2027238"/>
          <p14:tracePt t="21036" x="1389063" y="2014538"/>
          <p14:tracePt t="21043" x="1401763" y="2014538"/>
          <p14:tracePt t="21052" x="1401763" y="2001838"/>
          <p14:tracePt t="21059" x="1414463" y="2001838"/>
          <p14:tracePt t="21193" x="1414463" y="1989138"/>
          <p14:tracePt t="21202" x="1439863" y="1989138"/>
          <p14:tracePt t="21209" x="1452563" y="1989138"/>
          <p14:tracePt t="21218" x="1465263" y="1989138"/>
          <p14:tracePt t="21226" x="1501775" y="1989138"/>
          <p14:tracePt t="21234" x="1514475" y="2001838"/>
          <p14:tracePt t="21240" x="1527175" y="2001838"/>
          <p14:tracePt t="21247" x="1539875" y="2014538"/>
          <p14:tracePt t="21256" x="1539875" y="2027238"/>
          <p14:tracePt t="21272" x="1552575" y="2027238"/>
          <p14:tracePt t="21288" x="1565275" y="2039938"/>
          <p14:tracePt t="21304" x="1565275" y="2052638"/>
          <p14:tracePt t="21319" x="1577975" y="2065338"/>
          <p14:tracePt t="21328" x="1577975" y="2078038"/>
          <p14:tracePt t="21587" x="1589088" y="2065338"/>
          <p14:tracePt t="21617" x="1601788" y="2052638"/>
          <p14:tracePt t="21633" x="1614488" y="2052638"/>
          <p14:tracePt t="21641" x="1614488" y="2039938"/>
          <p14:tracePt t="21657" x="1627188" y="2027238"/>
          <p14:tracePt t="21665" x="1627188" y="2014538"/>
          <p14:tracePt t="21681" x="1627188" y="2001838"/>
          <p14:tracePt t="21697" x="1627188" y="1989138"/>
          <p14:tracePt t="21713" x="1627188" y="1978025"/>
          <p14:tracePt t="21721" x="1627188" y="1965325"/>
          <p14:tracePt t="21729" x="1627188" y="1952625"/>
          <p14:tracePt t="21738" x="1614488" y="1952625"/>
          <p14:tracePt t="21745" x="1601788" y="1939925"/>
          <p14:tracePt t="21767" x="1601788" y="1927225"/>
          <p14:tracePt t="21776" x="1601788" y="1914525"/>
          <p14:tracePt t="21968" x="1589088" y="1927225"/>
          <p14:tracePt t="22076" x="1589088" y="1939925"/>
          <p14:tracePt t="22100" x="1589088" y="1952625"/>
          <p14:tracePt t="22116" x="1589088" y="1965325"/>
          <p14:tracePt t="22122" x="1589088" y="1978025"/>
          <p14:tracePt t="22218" x="1589088" y="1989138"/>
          <p14:tracePt t="22279" x="1601788" y="1989138"/>
          <p14:tracePt t="22287" x="1614488" y="2001838"/>
          <p14:tracePt t="22303" x="1627188" y="2014538"/>
          <p14:tracePt t="22320" x="1627188" y="2027238"/>
          <p14:tracePt t="22335" x="1639888" y="2027238"/>
          <p14:tracePt t="22343" x="1639888" y="2039938"/>
          <p14:tracePt t="22641" x="1639888" y="2052638"/>
          <p14:tracePt t="22651" x="1639888" y="2078038"/>
          <p14:tracePt t="22667" x="1639888" y="2089150"/>
          <p14:tracePt t="22689" x="1639888" y="2101850"/>
          <p14:tracePt t="22697" x="1652588" y="2114550"/>
          <p14:tracePt t="22776" x="1652588" y="2127250"/>
          <p14:tracePt t="22800" x="1665288" y="2127250"/>
          <p14:tracePt t="22847" x="1665288" y="2139950"/>
          <p14:tracePt t="22863" x="1677988" y="2139950"/>
          <p14:tracePt t="22982" x="1677988" y="2152650"/>
          <p14:tracePt t="22990" x="1689100" y="2152650"/>
          <p14:tracePt t="22997" x="1689100" y="2165350"/>
          <p14:tracePt t="23169" x="1701800" y="2165350"/>
          <p14:tracePt t="23177" x="1701800" y="2178050"/>
          <p14:tracePt t="23706" x="1701800" y="2165350"/>
          <p14:tracePt t="23776" x="1701800" y="2152650"/>
          <p14:tracePt t="24013" x="1689100" y="2139950"/>
          <p14:tracePt t="24681" x="1689100" y="2152650"/>
          <p14:tracePt t="25376" x="1689100" y="2165350"/>
          <p14:tracePt t="25399" x="1689100" y="2178050"/>
          <p14:tracePt t="25415" x="1689100" y="2190750"/>
          <p14:tracePt t="25437" x="1689100" y="2201863"/>
          <p14:tracePt t="25517" x="1689100" y="2214563"/>
          <p14:tracePt t="25587" x="1689100" y="2227263"/>
          <p14:tracePt t="25611" x="1689100" y="2239963"/>
          <p14:tracePt t="25627" x="1689100" y="2252663"/>
          <p14:tracePt t="25643" x="1689100" y="2265363"/>
          <p14:tracePt t="25651" x="1677988" y="2278063"/>
          <p14:tracePt t="25668" x="1665288" y="2290763"/>
          <p14:tracePt t="25681" x="1665288" y="2303463"/>
          <p14:tracePt t="25689" x="1652588" y="2303463"/>
          <p14:tracePt t="25699" x="1652588" y="2314575"/>
          <p14:tracePt t="25706" x="1652588" y="2327275"/>
          <p14:tracePt t="25730" x="1652588" y="2339975"/>
          <p14:tracePt t="25793" x="1652588" y="2352675"/>
          <p14:tracePt t="25816" x="1652588" y="2365375"/>
          <p14:tracePt t="25823" x="1652588" y="2378075"/>
          <p14:tracePt t="25840" x="1652588" y="2390775"/>
          <p14:tracePt t="25856" x="1652588" y="2403475"/>
          <p14:tracePt t="25871" x="1652588" y="2414588"/>
          <p14:tracePt t="25880" x="1652588" y="2427288"/>
          <p14:tracePt t="25897" x="1652588" y="2439988"/>
          <p14:tracePt t="25911" x="1652588" y="2452688"/>
          <p14:tracePt t="25919" x="1639888" y="2465388"/>
          <p14:tracePt t="25927" x="1639888" y="2478088"/>
          <p14:tracePt t="25957" x="1639888" y="2490788"/>
          <p14:tracePt t="25998" x="1639888" y="2503488"/>
          <p14:tracePt t="26021" x="1639888" y="2516188"/>
          <p14:tracePt t="26076" x="1639888" y="2527300"/>
          <p14:tracePt t="26099" x="1639888" y="2540000"/>
          <p14:tracePt t="26107" x="1639888" y="2552700"/>
          <p14:tracePt t="26116" x="1639888" y="2565400"/>
          <p14:tracePt t="26123" x="1639888" y="2578100"/>
          <p14:tracePt t="26131" x="1639888" y="2590800"/>
          <p14:tracePt t="26139" x="1639888" y="2603500"/>
          <p14:tracePt t="26149" x="1639888" y="2616200"/>
          <p14:tracePt t="26166" x="1639888" y="2627313"/>
          <p14:tracePt t="26171" x="1639888" y="2640013"/>
          <p14:tracePt t="26186" x="1639888" y="2652713"/>
          <p14:tracePt t="26201" x="1639888" y="2665413"/>
          <p14:tracePt t="26226" x="1639888" y="2678113"/>
          <p14:tracePt t="26233" x="1639888" y="2690813"/>
          <p14:tracePt t="26241" x="1627188" y="2690813"/>
          <p14:tracePt t="26250" x="1627188" y="2703513"/>
          <p14:tracePt t="26267" x="1627188" y="2716213"/>
          <p14:tracePt t="26281" x="1614488" y="2740025"/>
          <p14:tracePt t="26299" x="1614488" y="2752725"/>
          <p14:tracePt t="26312" x="1614488" y="2765425"/>
          <p14:tracePt t="26327" x="1614488" y="2778125"/>
          <p14:tracePt t="26336" x="1614488" y="2790825"/>
          <p14:tracePt t="26343" x="1601788" y="2790825"/>
          <p14:tracePt t="26352" x="1601788" y="2803525"/>
          <p14:tracePt t="26384" x="1601788" y="2816225"/>
          <p14:tracePt t="26437" x="1601788" y="2828925"/>
          <p14:tracePt t="26446" x="1601788" y="2840038"/>
          <p14:tracePt t="26462" x="1601788" y="2852738"/>
          <p14:tracePt t="26469" x="1601788" y="2865438"/>
          <p14:tracePt t="26477" x="1601788" y="2890838"/>
          <p14:tracePt t="26486" x="1589088" y="2916238"/>
          <p14:tracePt t="26493" x="1589088" y="2941638"/>
          <p14:tracePt t="26502" x="1577975" y="2978150"/>
          <p14:tracePt t="26509" x="1565275" y="3003550"/>
          <p14:tracePt t="26518" x="1565275" y="3016250"/>
          <p14:tracePt t="26526" x="1552575" y="3041650"/>
          <p14:tracePt t="26541" x="1539875" y="3054350"/>
          <p14:tracePt t="26550" x="1527175" y="3054350"/>
          <p14:tracePt t="26557" x="1527175" y="3065463"/>
          <p14:tracePt t="26565" x="1514475" y="3065463"/>
          <p14:tracePt t="26651" x="1501775" y="3054350"/>
          <p14:tracePt t="26659" x="1501775" y="3041650"/>
          <p14:tracePt t="26675" x="1501775" y="3028950"/>
          <p14:tracePt t="26681" x="1501775" y="3016250"/>
          <p14:tracePt t="26689" x="1489075" y="3003550"/>
          <p14:tracePt t="26696" x="1489075" y="2990850"/>
          <p14:tracePt t="26705" x="1489075" y="2978150"/>
          <p14:tracePt t="26713" x="1489075" y="2965450"/>
          <p14:tracePt t="26729" x="1489075" y="2952750"/>
          <p14:tracePt t="26746" x="1489075" y="2941638"/>
          <p14:tracePt t="26761" x="1489075" y="2928938"/>
          <p14:tracePt t="26769" x="1501775" y="2928938"/>
          <p14:tracePt t="26777" x="1501775" y="2916238"/>
          <p14:tracePt t="26785" x="1514475" y="2903538"/>
          <p14:tracePt t="26801" x="1527175" y="2878138"/>
          <p14:tracePt t="26807" x="1539875" y="2878138"/>
          <p14:tracePt t="26815" x="1539875" y="2865438"/>
          <p14:tracePt t="26823" x="1552575" y="2852738"/>
          <p14:tracePt t="26831" x="1552575" y="2840038"/>
          <p14:tracePt t="26839" x="1565275" y="2840038"/>
          <p14:tracePt t="26847" x="1565275" y="2828925"/>
          <p14:tracePt t="26855" x="1577975" y="2816225"/>
          <p14:tracePt t="26863" x="1589088" y="2803525"/>
          <p14:tracePt t="26879" x="1589088" y="2790825"/>
          <p14:tracePt t="26903" x="1589088" y="2778125"/>
          <p14:tracePt t="26911" x="1601788" y="2778125"/>
          <p14:tracePt t="26919" x="1601788" y="2765425"/>
          <p14:tracePt t="26927" x="1601788" y="2752725"/>
          <p14:tracePt t="26933" x="1614488" y="2728913"/>
          <p14:tracePt t="26941" x="1614488" y="2716213"/>
          <p14:tracePt t="26967" x="1627188" y="2703513"/>
          <p14:tracePt t="26973" x="1627188" y="2690813"/>
          <p14:tracePt t="26997" x="1627188" y="2678113"/>
          <p14:tracePt t="27013" x="1627188" y="2665413"/>
          <p14:tracePt t="27037" x="1627188" y="2652713"/>
          <p14:tracePt t="27061" x="1627188" y="2640013"/>
          <p14:tracePt t="27068" x="1614488" y="2640013"/>
          <p14:tracePt t="27075" x="1614488" y="2627313"/>
          <p14:tracePt t="27083" x="1601788" y="2627313"/>
          <p14:tracePt t="27091" x="1601788" y="2616200"/>
          <p14:tracePt t="27099" x="1601788" y="2603500"/>
          <p14:tracePt t="27115" x="1601788" y="2590800"/>
          <p14:tracePt t="27131" x="1601788" y="2578100"/>
          <p14:tracePt t="27139" x="1589088" y="2578100"/>
          <p14:tracePt t="27147" x="1589088" y="2565400"/>
          <p14:tracePt t="27155" x="1589088" y="2552700"/>
          <p14:tracePt t="27171" x="1589088" y="2540000"/>
          <p14:tracePt t="27185" x="1589088" y="2527300"/>
          <p14:tracePt t="27193" x="1577975" y="2527300"/>
          <p14:tracePt t="27209" x="1577975" y="2516188"/>
          <p14:tracePt t="27352" x="1565275" y="2516188"/>
          <p14:tracePt t="27367" x="1552575" y="2516188"/>
          <p14:tracePt t="27384" x="1539875" y="2516188"/>
          <p14:tracePt t="27392" x="1539875" y="2527300"/>
          <p14:tracePt t="27399" x="1527175" y="2527300"/>
          <p14:tracePt t="27416" x="1514475" y="2527300"/>
          <p14:tracePt t="27423" x="1501775" y="2527300"/>
          <p14:tracePt t="27437" x="1489075" y="2527300"/>
          <p14:tracePt t="27462" x="1489075" y="2540000"/>
          <p14:tracePt t="27517" x="1476375" y="2540000"/>
          <p14:tracePt t="27541" x="1476375" y="2552700"/>
          <p14:tracePt t="27579" x="1476375" y="2565400"/>
          <p14:tracePt t="27896" x="1476375" y="2552700"/>
          <p14:tracePt t="27919" x="1465263" y="2552700"/>
          <p14:tracePt t="27927" x="1452563" y="2552700"/>
          <p14:tracePt t="27981" x="1452563" y="2540000"/>
          <p14:tracePt t="29753" x="1452563" y="2552700"/>
          <p14:tracePt t="29761" x="1465263" y="2565400"/>
          <p14:tracePt t="29778" x="1465263" y="2578100"/>
          <p14:tracePt t="29793" x="1476375" y="2590800"/>
          <p14:tracePt t="29810" x="1476375" y="2603500"/>
          <p14:tracePt t="29817" x="1476375" y="2616200"/>
          <p14:tracePt t="29833" x="1476375" y="2627313"/>
          <p14:tracePt t="29839" x="1476375" y="2640013"/>
          <p14:tracePt t="29848" x="1489075" y="2652713"/>
          <p14:tracePt t="29856" x="1489075" y="2665413"/>
          <p14:tracePt t="29863" x="1501775" y="2678113"/>
          <p14:tracePt t="29871" x="1501775" y="2690813"/>
          <p14:tracePt t="29887" x="1501775" y="2703513"/>
          <p14:tracePt t="29896" x="1501775" y="2728913"/>
          <p14:tracePt t="29911" x="1501775" y="2752725"/>
          <p14:tracePt t="29928" x="1501775" y="2765425"/>
          <p14:tracePt t="29936" x="1514475" y="2778125"/>
          <p14:tracePt t="29945" x="1514475" y="2790825"/>
          <p14:tracePt t="29951" x="1514475" y="2803525"/>
          <p14:tracePt t="29968" x="1514475" y="2816225"/>
          <p14:tracePt t="29974" x="1514475" y="2828925"/>
          <p14:tracePt t="29982" x="1527175" y="2840038"/>
          <p14:tracePt t="29989" x="1527175" y="2852738"/>
          <p14:tracePt t="30006" x="1527175" y="2865438"/>
          <p14:tracePt t="30013" x="1527175" y="2878138"/>
          <p14:tracePt t="30021" x="1539875" y="2878138"/>
          <p14:tracePt t="30030" x="1539875" y="2890838"/>
          <p14:tracePt t="30047" x="1539875" y="2903538"/>
          <p14:tracePt t="30053" x="1539875" y="2916238"/>
          <p14:tracePt t="30061" x="1539875" y="2928938"/>
          <p14:tracePt t="30079" x="1539875" y="2941638"/>
          <p14:tracePt t="30092" x="1539875" y="2952750"/>
          <p14:tracePt t="30107" x="1539875" y="2965450"/>
          <p14:tracePt t="30116" x="1539875" y="2978150"/>
          <p14:tracePt t="30132" x="1539875" y="2990850"/>
          <p14:tracePt t="30139" x="1539875" y="3003550"/>
          <p14:tracePt t="30156" x="1539875" y="3028950"/>
          <p14:tracePt t="30171" x="1539875" y="3041650"/>
          <p14:tracePt t="30187" x="1539875" y="3054350"/>
          <p14:tracePt t="30196" x="1539875" y="3065463"/>
          <p14:tracePt t="30212" x="1539875" y="3078163"/>
          <p14:tracePt t="30228" x="1539875" y="3090863"/>
          <p14:tracePt t="30242" x="1539875" y="3103563"/>
          <p14:tracePt t="30249" x="1539875" y="3116263"/>
          <p14:tracePt t="30281" x="1539875" y="3128963"/>
          <p14:tracePt t="30306" x="1539875" y="3141663"/>
          <p14:tracePt t="30416" x="1539875" y="3154363"/>
          <p14:tracePt t="30439" x="1527175" y="3165475"/>
          <p14:tracePt t="30447" x="1527175" y="3178175"/>
          <p14:tracePt t="30469" x="1527175" y="3190875"/>
          <p14:tracePt t="31069" x="1527175" y="3203575"/>
          <p14:tracePt t="31078" x="1527175" y="3216275"/>
          <p14:tracePt t="31086" x="1527175" y="3241675"/>
          <p14:tracePt t="31093" x="1527175" y="3254375"/>
          <p14:tracePt t="31099" x="1527175" y="3267075"/>
          <p14:tracePt t="31108" x="1527175" y="3278188"/>
          <p14:tracePt t="31116" x="1527175" y="3290888"/>
          <p14:tracePt t="31124" x="1514475" y="3303588"/>
          <p14:tracePt t="31132" x="1514475" y="3316288"/>
          <p14:tracePt t="31147" x="1514475" y="3328988"/>
          <p14:tracePt t="31163" x="1514475" y="3341688"/>
          <p14:tracePt t="31171" x="1501775" y="3354388"/>
          <p14:tracePt t="31440" x="1527175" y="3354388"/>
          <p14:tracePt t="31447" x="1552575" y="3354388"/>
          <p14:tracePt t="31456" x="1589088" y="3354388"/>
          <p14:tracePt t="31464" x="1639888" y="3354388"/>
          <p14:tracePt t="31471" x="1701800" y="3354388"/>
          <p14:tracePt t="31480" x="1778000" y="3367088"/>
          <p14:tracePt t="31486" x="1852613" y="3378200"/>
          <p14:tracePt t="31493" x="1927225" y="3378200"/>
          <p14:tracePt t="31501" x="2003425" y="3378200"/>
          <p14:tracePt t="31510" x="2078038" y="3378200"/>
          <p14:tracePt t="31517" x="2152650" y="3390900"/>
          <p14:tracePt t="31526" x="2190750" y="3390900"/>
          <p14:tracePt t="31533" x="2228850" y="3390900"/>
          <p14:tracePt t="31542" x="2265363" y="3390900"/>
          <p14:tracePt t="31549" x="2290763" y="3390900"/>
          <p14:tracePt t="31558" x="2303463" y="3390900"/>
          <p14:tracePt t="31565" x="2328863" y="3390900"/>
          <p14:tracePt t="31574" x="2352675" y="3390900"/>
          <p14:tracePt t="31581" x="2365375" y="3390900"/>
          <p14:tracePt t="31589" x="2378075" y="3390900"/>
          <p14:tracePt t="31597" x="2403475" y="3390900"/>
          <p14:tracePt t="31606" x="2416175" y="3390900"/>
          <p14:tracePt t="31611" x="2441575" y="3390900"/>
          <p14:tracePt t="31619" x="2452688" y="3390900"/>
          <p14:tracePt t="31628" x="2478088" y="3390900"/>
          <p14:tracePt t="31635" x="2503488" y="3390900"/>
          <p14:tracePt t="31643" x="2528888" y="3390900"/>
          <p14:tracePt t="31651" x="2554288" y="3390900"/>
          <p14:tracePt t="31659" x="2590800" y="3390900"/>
          <p14:tracePt t="31667" x="2616200" y="3378200"/>
          <p14:tracePt t="31676" x="2641600" y="3367088"/>
          <p14:tracePt t="31683" x="2678113" y="3367088"/>
          <p14:tracePt t="31692" x="2716213" y="3354388"/>
          <p14:tracePt t="31699" x="2741613" y="3341688"/>
          <p14:tracePt t="31708" x="2778125" y="3328988"/>
          <p14:tracePt t="31715" x="2816225" y="3328988"/>
          <p14:tracePt t="31724" x="2854325" y="3303588"/>
          <p14:tracePt t="31729" x="2903538" y="3278188"/>
          <p14:tracePt t="31737" x="2941638" y="3278188"/>
          <p14:tracePt t="31745" x="2979738" y="3254375"/>
          <p14:tracePt t="31753" x="3016250" y="3228975"/>
          <p14:tracePt t="31761" x="3054350" y="3216275"/>
          <p14:tracePt t="31769" x="3079750" y="3203575"/>
          <p14:tracePt t="31777" x="3092450" y="3178175"/>
          <p14:tracePt t="31785" x="3116263" y="3165475"/>
          <p14:tracePt t="31794" x="3128963" y="3141663"/>
          <p14:tracePt t="31801" x="3141663" y="3128963"/>
          <p14:tracePt t="31809" x="3154363" y="3090863"/>
          <p14:tracePt t="31817" x="3167063" y="3065463"/>
          <p14:tracePt t="31826" x="3179763" y="3041650"/>
          <p14:tracePt t="31833" x="3179763" y="3028950"/>
          <p14:tracePt t="31842" x="3179763" y="2990850"/>
          <p14:tracePt t="31849" x="3179763" y="2965450"/>
          <p14:tracePt t="31856" x="3179763" y="2941638"/>
          <p14:tracePt t="31863" x="3167063" y="2916238"/>
          <p14:tracePt t="31871" x="3154363" y="2890838"/>
          <p14:tracePt t="31879" x="3116263" y="2840038"/>
          <p14:tracePt t="31887" x="3092450" y="2803525"/>
          <p14:tracePt t="31895" x="3054350" y="2728913"/>
          <p14:tracePt t="31903" x="3016250" y="2640013"/>
          <p14:tracePt t="31911" x="2979738" y="2565400"/>
          <p14:tracePt t="31919" x="2928938" y="2490788"/>
          <p14:tracePt t="31927" x="2879725" y="2439988"/>
          <p14:tracePt t="31935" x="2816225" y="2390775"/>
          <p14:tracePt t="31943" x="2767013" y="2352675"/>
          <p14:tracePt t="31951" x="2690813" y="2314575"/>
          <p14:tracePt t="31959" x="2641600" y="2278063"/>
          <p14:tracePt t="31978" x="2554288" y="2214563"/>
          <p14:tracePt t="31981" x="2528888" y="2190750"/>
          <p14:tracePt t="31989" x="2503488" y="2165350"/>
          <p14:tracePt t="31997" x="2478088" y="2139950"/>
          <p14:tracePt t="32005" x="2465388" y="2114550"/>
          <p14:tracePt t="32013" x="2465388" y="2078038"/>
          <p14:tracePt t="32021" x="2452688" y="2052638"/>
          <p14:tracePt t="32029" x="2441575" y="2027238"/>
          <p14:tracePt t="32037" x="2441575" y="2014538"/>
          <p14:tracePt t="32045" x="2428875" y="2014538"/>
          <p14:tracePt t="32053" x="2428875" y="2001838"/>
          <p14:tracePt t="32061" x="2416175" y="2001838"/>
          <p14:tracePt t="32069" x="2403475" y="1989138"/>
          <p14:tracePt t="32101" x="2390775" y="1989138"/>
          <p14:tracePt t="32108" x="2390775" y="1978025"/>
          <p14:tracePt t="32115" x="2378075" y="1978025"/>
          <p14:tracePt t="32124" x="2365375" y="1965325"/>
          <p14:tracePt t="32131" x="2352675" y="1965325"/>
          <p14:tracePt t="32139" x="2339975" y="1965325"/>
          <p14:tracePt t="32147" x="2316163" y="1965325"/>
          <p14:tracePt t="32155" x="2303463" y="1965325"/>
          <p14:tracePt t="32163" x="2278063" y="1965325"/>
          <p14:tracePt t="32171" x="2265363" y="1965325"/>
          <p14:tracePt t="32187" x="2252663" y="1965325"/>
          <p14:tracePt t="32196" x="2239963" y="1965325"/>
          <p14:tracePt t="32367" x="2228850" y="1965325"/>
          <p14:tracePt t="32423" x="2216150" y="1965325"/>
          <p14:tracePt t="32440" x="2203450" y="1965325"/>
          <p14:tracePt t="32448" x="2190750" y="1965325"/>
          <p14:tracePt t="32464" x="2178050" y="1965325"/>
          <p14:tracePt t="32566" x="2165350" y="1965325"/>
          <p14:tracePt t="33102" x="2165350" y="1952625"/>
          <p14:tracePt t="33164" x="2178050" y="1952625"/>
          <p14:tracePt t="33196" x="2190750" y="1952625"/>
          <p14:tracePt t="33203" x="2203450" y="1952625"/>
          <p14:tracePt t="33211" x="2216150" y="1952625"/>
          <p14:tracePt t="33227" x="2228850" y="1952625"/>
          <p14:tracePt t="33243" x="2239963" y="1952625"/>
          <p14:tracePt t="33249" x="2252663" y="1952625"/>
          <p14:tracePt t="33258" x="2265363" y="1965325"/>
          <p14:tracePt t="33274" x="2278063" y="1978025"/>
          <p14:tracePt t="33290" x="2303463" y="1978025"/>
          <p14:tracePt t="33306" x="2316163" y="1978025"/>
          <p14:tracePt t="33321" x="2328863" y="1989138"/>
          <p14:tracePt t="33329" x="2339975" y="1989138"/>
          <p14:tracePt t="33337" x="2352675" y="2001838"/>
          <p14:tracePt t="33345" x="2378075" y="2014538"/>
          <p14:tracePt t="33353" x="2403475" y="2014538"/>
          <p14:tracePt t="33361" x="2428875" y="2027238"/>
          <p14:tracePt t="33369" x="2452688" y="2027238"/>
          <p14:tracePt t="33377" x="2490788" y="2039938"/>
          <p14:tracePt t="33383" x="2516188" y="2052638"/>
          <p14:tracePt t="33392" x="2541588" y="2052638"/>
          <p14:tracePt t="33399" x="2554288" y="2065338"/>
          <p14:tracePt t="33408" x="2565400" y="2065338"/>
          <p14:tracePt t="33415" x="2565400" y="2078038"/>
          <p14:tracePt t="33423" x="2578100" y="2078038"/>
          <p14:tracePt t="33431" x="2590800" y="2078038"/>
          <p14:tracePt t="33456" x="2603500" y="2089150"/>
          <p14:tracePt t="33471" x="2616200" y="2101850"/>
          <p14:tracePt t="33487" x="2628900" y="2114550"/>
          <p14:tracePt t="33495" x="2641600" y="2114550"/>
          <p14:tracePt t="33501" x="2641600" y="2127250"/>
          <p14:tracePt t="33509" x="2654300" y="2127250"/>
          <p14:tracePt t="33517" x="2678113" y="2139950"/>
          <p14:tracePt t="33533" x="2703513" y="2152650"/>
          <p14:tracePt t="33541" x="2716213" y="2178050"/>
          <p14:tracePt t="33549" x="2728913" y="2201863"/>
          <p14:tracePt t="33557" x="2767013" y="2214563"/>
          <p14:tracePt t="33565" x="2767013" y="2227263"/>
          <p14:tracePt t="33573" x="2778125" y="2239963"/>
          <p14:tracePt t="33581" x="2778125" y="2252663"/>
          <p14:tracePt t="33589" x="2790825" y="2265363"/>
          <p14:tracePt t="33597" x="2803525" y="2278063"/>
          <p14:tracePt t="33607" x="2803525" y="2290763"/>
          <p14:tracePt t="33613" x="2816225" y="2314575"/>
          <p14:tracePt t="33621" x="2828925" y="2339975"/>
          <p14:tracePt t="33629" x="2828925" y="2352675"/>
          <p14:tracePt t="33635" x="2841625" y="2390775"/>
          <p14:tracePt t="33643" x="2854325" y="2414588"/>
          <p14:tracePt t="33651" x="2867025" y="2427288"/>
          <p14:tracePt t="33659" x="2867025" y="2452688"/>
          <p14:tracePt t="33667" x="2867025" y="2478088"/>
          <p14:tracePt t="33675" x="2867025" y="2516188"/>
          <p14:tracePt t="33683" x="2867025" y="2540000"/>
          <p14:tracePt t="33691" x="2867025" y="2565400"/>
          <p14:tracePt t="33699" x="2854325" y="2590800"/>
          <p14:tracePt t="33707" x="2841625" y="2616200"/>
          <p14:tracePt t="33715" x="2841625" y="2640013"/>
          <p14:tracePt t="33723" x="2828925" y="2665413"/>
          <p14:tracePt t="33731" x="2803525" y="2690813"/>
          <p14:tracePt t="33739" x="2803525" y="2703513"/>
          <p14:tracePt t="33747" x="2778125" y="2728913"/>
          <p14:tracePt t="33761" x="2767013" y="2740025"/>
          <p14:tracePt t="33769" x="2767013" y="2752725"/>
          <p14:tracePt t="33777" x="2754313" y="2752725"/>
          <p14:tracePt t="33785" x="2754313" y="2765425"/>
          <p14:tracePt t="33793" x="2741613" y="2765425"/>
          <p14:tracePt t="33801" x="2728913" y="2778125"/>
          <p14:tracePt t="33817" x="2716213" y="2790825"/>
          <p14:tracePt t="33825" x="2690813" y="2803525"/>
          <p14:tracePt t="33833" x="2678113" y="2803525"/>
          <p14:tracePt t="33841" x="2654300" y="2816225"/>
          <p14:tracePt t="33849" x="2616200" y="2828925"/>
          <p14:tracePt t="33857" x="2590800" y="2840038"/>
          <p14:tracePt t="33865" x="2565400" y="2840038"/>
          <p14:tracePt t="33873" x="2541588" y="2840038"/>
          <p14:tracePt t="33879" x="2516188" y="2840038"/>
          <p14:tracePt t="33887" x="2490788" y="2852738"/>
          <p14:tracePt t="33895" x="2465388" y="2852738"/>
          <p14:tracePt t="33903" x="2452688" y="2865438"/>
          <p14:tracePt t="33911" x="2441575" y="2865438"/>
          <p14:tracePt t="33919" x="2416175" y="2865438"/>
          <p14:tracePt t="33935" x="2390775" y="2878138"/>
          <p14:tracePt t="33960" x="2365375" y="2878138"/>
          <p14:tracePt t="33975" x="2339975" y="2890838"/>
          <p14:tracePt t="33983" x="2316163" y="2890838"/>
          <p14:tracePt t="33991" x="2290763" y="2890838"/>
          <p14:tracePt t="33999" x="2265363" y="2890838"/>
          <p14:tracePt t="34007" x="2239963" y="2890838"/>
          <p14:tracePt t="34013" x="2216150" y="2890838"/>
          <p14:tracePt t="34021" x="2190750" y="2890838"/>
          <p14:tracePt t="34029" x="2165350" y="2890838"/>
          <p14:tracePt t="34037" x="2152650" y="2890838"/>
          <p14:tracePt t="34045" x="2139950" y="2890838"/>
          <p14:tracePt t="34053" x="2127250" y="2903538"/>
          <p14:tracePt t="34069" x="2116138" y="2903538"/>
          <p14:tracePt t="34077" x="2103438" y="2903538"/>
          <p14:tracePt t="34093" x="2090738" y="2916238"/>
          <p14:tracePt t="34109" x="2078038" y="2916238"/>
          <p14:tracePt t="34117" x="2065338" y="2916238"/>
          <p14:tracePt t="34123" x="2052638" y="2916238"/>
          <p14:tracePt t="34131" x="2039938" y="2916238"/>
          <p14:tracePt t="34139" x="2027238" y="2928938"/>
          <p14:tracePt t="34157" x="2014538" y="2928938"/>
          <p14:tracePt t="34172" x="2003425" y="2928938"/>
          <p14:tracePt t="34187" x="1990725" y="2928938"/>
          <p14:tracePt t="34203" x="1978025" y="2928938"/>
          <p14:tracePt t="34211" x="1965325" y="2928938"/>
          <p14:tracePt t="34219" x="1952625" y="2928938"/>
          <p14:tracePt t="34227" x="1939925" y="2941638"/>
          <p14:tracePt t="34235" x="1927225" y="2941638"/>
          <p14:tracePt t="34251" x="1914525" y="2941638"/>
          <p14:tracePt t="36314" x="1914525" y="2952750"/>
          <p14:tracePt t="36321" x="1914525" y="2978150"/>
          <p14:tracePt t="36329" x="1914525" y="3003550"/>
          <p14:tracePt t="36338" x="1914525" y="3028950"/>
          <p14:tracePt t="36354" x="1914525" y="3041650"/>
          <p14:tracePt t="36361" x="1914525" y="3065463"/>
          <p14:tracePt t="36372" x="1914525" y="3078163"/>
          <p14:tracePt t="36377" x="1914525" y="3090863"/>
          <p14:tracePt t="36387" x="1914525" y="3103563"/>
          <p14:tracePt t="36393" x="1914525" y="3116263"/>
          <p14:tracePt t="36401" x="1914525" y="3128963"/>
          <p14:tracePt t="36417" x="1914525" y="3141663"/>
          <p14:tracePt t="36431" x="1914525" y="3154363"/>
          <p14:tracePt t="36439" x="1914525" y="3165475"/>
          <p14:tracePt t="36457" x="1914525" y="3178175"/>
          <p14:tracePt t="36471" x="1914525" y="3190875"/>
          <p14:tracePt t="36479" x="1914525" y="3203575"/>
          <p14:tracePt t="36487" x="1914525" y="3216275"/>
          <p14:tracePt t="36495" x="1927225" y="3241675"/>
          <p14:tracePt t="36504" x="1927225" y="3254375"/>
          <p14:tracePt t="36511" x="1939925" y="3267075"/>
          <p14:tracePt t="36527" x="1939925" y="3278188"/>
          <p14:tracePt t="36549" x="1939925" y="3290888"/>
          <p14:tracePt t="36581" x="1939925" y="3303588"/>
          <p14:tracePt t="36605" x="1939925" y="3316288"/>
          <p14:tracePt t="36621" x="1952625" y="3328988"/>
          <p14:tracePt t="36890" x="1927225" y="3328988"/>
          <p14:tracePt t="36897" x="1890713" y="3328988"/>
          <p14:tracePt t="36906" x="1839913" y="3328988"/>
          <p14:tracePt t="36913" x="1765300" y="3328988"/>
          <p14:tracePt t="36921" x="1701800" y="3316288"/>
          <p14:tracePt t="36927" x="1665288" y="3303588"/>
          <p14:tracePt t="36939" x="1627188" y="3290888"/>
          <p14:tracePt t="36944" x="1589088" y="3278188"/>
          <p14:tracePt t="36961" x="1577975" y="3278188"/>
          <p14:tracePt t="37174" x="1614488" y="3278188"/>
          <p14:tracePt t="37179" x="1652588" y="3278188"/>
          <p14:tracePt t="37188" x="1701800" y="3278188"/>
          <p14:tracePt t="37196" x="1765300" y="3278188"/>
          <p14:tracePt t="37205" x="1827213" y="3278188"/>
          <p14:tracePt t="37212" x="1914525" y="3278188"/>
          <p14:tracePt t="37221" x="1990725" y="3290888"/>
          <p14:tracePt t="37228" x="2052638" y="3290888"/>
          <p14:tracePt t="37238" x="2103438" y="3290888"/>
          <p14:tracePt t="37243" x="2139950" y="3290888"/>
          <p14:tracePt t="37252" x="2178050" y="3290888"/>
          <p14:tracePt t="37259" x="2203450" y="3290888"/>
          <p14:tracePt t="37268" x="2228850" y="3290888"/>
          <p14:tracePt t="37338" x="2203450" y="3303588"/>
          <p14:tracePt t="37346" x="2165350" y="3316288"/>
          <p14:tracePt t="37354" x="2127250" y="3316288"/>
          <p14:tracePt t="37361" x="2078038" y="3328988"/>
          <p14:tracePt t="37371" x="2014538" y="3328988"/>
          <p14:tracePt t="37377" x="1939925" y="3328988"/>
          <p14:tracePt t="37388" x="1878013" y="3328988"/>
          <p14:tracePt t="37393" x="1801813" y="3328988"/>
          <p14:tracePt t="37402" x="1714500" y="3328988"/>
          <p14:tracePt t="37409" x="1652588" y="3316288"/>
          <p14:tracePt t="37418" x="1601788" y="3303588"/>
          <p14:tracePt t="37426" x="1552575" y="3290888"/>
          <p14:tracePt t="37431" x="1527175" y="3278188"/>
          <p14:tracePt t="37496" x="1539875" y="3278188"/>
          <p14:tracePt t="37503" x="1565275" y="3278188"/>
          <p14:tracePt t="37511" x="1589088" y="3278188"/>
          <p14:tracePt t="37521" x="1627188" y="3278188"/>
          <p14:tracePt t="37527" x="1665288" y="3278188"/>
          <p14:tracePt t="37538" x="1689100" y="3278188"/>
          <p14:tracePt t="37544" x="1714500" y="3278188"/>
          <p14:tracePt t="37553" x="1739900" y="3278188"/>
          <p14:tracePt t="37557" x="1765300" y="3278188"/>
          <p14:tracePt t="37566" x="1790700" y="3278188"/>
          <p14:tracePt t="37573" x="1801813" y="3290888"/>
          <p14:tracePt t="37582" x="1814513" y="3290888"/>
          <p14:tracePt t="37638" x="1801813" y="3290888"/>
          <p14:tracePt t="37646" x="1739900" y="3290888"/>
          <p14:tracePt t="37653" x="1689100" y="3290888"/>
          <p14:tracePt t="37661" x="1639888" y="3290888"/>
          <p14:tracePt t="37671" x="1601788" y="3290888"/>
          <p14:tracePt t="37677" x="1552575" y="3290888"/>
          <p14:tracePt t="37684" x="1527175" y="3278188"/>
          <p14:tracePt t="37691" x="1501775" y="3278188"/>
          <p14:tracePt t="37724" x="1527175" y="3278188"/>
          <p14:tracePt t="37732" x="1565275" y="3278188"/>
          <p14:tracePt t="37739" x="1639888" y="3278188"/>
          <p14:tracePt t="37747" x="1739900" y="3278188"/>
          <p14:tracePt t="37756" x="1839913" y="3278188"/>
          <p14:tracePt t="37764" x="1939925" y="3278188"/>
          <p14:tracePt t="37772" x="2027238" y="3278188"/>
          <p14:tracePt t="37780" x="2090738" y="3278188"/>
          <p14:tracePt t="37788" x="2152650" y="3278188"/>
          <p14:tracePt t="37796" x="2178050" y="3278188"/>
          <p14:tracePt t="37834" x="2139950" y="3278188"/>
          <p14:tracePt t="37841" x="2078038" y="3278188"/>
          <p14:tracePt t="37849" x="1990725" y="3290888"/>
          <p14:tracePt t="37857" x="1903413" y="3290888"/>
          <p14:tracePt t="37866" x="1801813" y="3290888"/>
          <p14:tracePt t="37874" x="1739900" y="3290888"/>
          <p14:tracePt t="37881" x="1677988" y="3290888"/>
          <p14:tracePt t="37889" x="1639888" y="3290888"/>
          <p14:tracePt t="37898" x="1627188" y="3290888"/>
          <p14:tracePt t="37930" x="1639888" y="3290888"/>
          <p14:tracePt t="37937" x="1701800" y="3290888"/>
          <p14:tracePt t="37943" x="1801813" y="3290888"/>
          <p14:tracePt t="37953" x="1903413" y="3290888"/>
          <p14:tracePt t="37959" x="2003425" y="3290888"/>
          <p14:tracePt t="37972" x="2090738" y="3290888"/>
          <p14:tracePt t="37976" x="2152650" y="3290888"/>
          <p14:tracePt t="37984" x="2190750" y="3290888"/>
          <p14:tracePt t="37991" x="2216150" y="3290888"/>
          <p14:tracePt t="37999" x="2228850" y="3290888"/>
          <p14:tracePt t="38032" x="2203450" y="3290888"/>
          <p14:tracePt t="38039" x="2165350" y="3290888"/>
          <p14:tracePt t="38047" x="2103438" y="3290888"/>
          <p14:tracePt t="38056" x="2052638" y="3290888"/>
          <p14:tracePt t="38061" x="2014538" y="3290888"/>
          <p14:tracePt t="38070" x="1990725" y="3290888"/>
          <p14:tracePt t="38077" x="1978025" y="3290888"/>
          <p14:tracePt t="38118" x="1990725" y="3290888"/>
          <p14:tracePt t="38126" x="2039938" y="3290888"/>
          <p14:tracePt t="38134" x="2116138" y="3290888"/>
          <p14:tracePt t="38142" x="2165350" y="3278188"/>
          <p14:tracePt t="38150" x="2216150" y="3267075"/>
          <p14:tracePt t="38158" x="2239963" y="3267075"/>
          <p14:tracePt t="38166" x="2252663" y="3267075"/>
          <p14:tracePt t="38174" x="2265363" y="3267075"/>
          <p14:tracePt t="38211" x="2239963" y="3267075"/>
          <p14:tracePt t="38219" x="2216150" y="3267075"/>
          <p14:tracePt t="38228" x="2178050" y="3267075"/>
          <p14:tracePt t="38238" x="2152650" y="3267075"/>
          <p14:tracePt t="38243" x="2139950" y="3267075"/>
          <p14:tracePt t="38292" x="2178050" y="3267075"/>
          <p14:tracePt t="38300" x="2216150" y="3267075"/>
          <p14:tracePt t="38306" x="2252663" y="3267075"/>
          <p14:tracePt t="38313" x="2290763" y="3267075"/>
          <p14:tracePt t="38386" x="2290763" y="3254375"/>
          <p14:tracePt t="38614" x="2303463" y="3254375"/>
          <p14:tracePt t="38629" x="2316163" y="3254375"/>
          <p14:tracePt t="38638" x="2328863" y="3254375"/>
          <p14:tracePt t="38717" x="2339975" y="3254375"/>
          <p14:tracePt t="38724" x="2352675" y="3254375"/>
          <p14:tracePt t="38748" x="2365375" y="3254375"/>
          <p14:tracePt t="38756" x="2378075" y="3254375"/>
          <p14:tracePt t="38771" x="2390775" y="3254375"/>
          <p14:tracePt t="38788" x="2390775" y="3241675"/>
          <p14:tracePt t="38797" x="2403475" y="3241675"/>
          <p14:tracePt t="38812" x="2416175" y="3241675"/>
          <p14:tracePt t="38930" x="2428875" y="3228975"/>
          <p14:tracePt t="38952" x="2441575" y="3228975"/>
          <p14:tracePt t="38959" x="2441575" y="3216275"/>
          <p14:tracePt t="38969" x="2452688" y="3216275"/>
          <p14:tracePt t="39008" x="2465388" y="3203575"/>
          <p14:tracePt t="39031" x="2478088" y="3190875"/>
          <p14:tracePt t="39048" x="2490788" y="3190875"/>
          <p14:tracePt t="39056" x="2490788" y="3178175"/>
          <p14:tracePt t="39109" x="2503488" y="3178175"/>
          <p14:tracePt t="39134" x="2516188" y="3165475"/>
          <p14:tracePt t="39141" x="2528888" y="3165475"/>
          <p14:tracePt t="39157" x="2541588" y="3154363"/>
          <p14:tracePt t="39292" x="2554288" y="3154363"/>
          <p14:tracePt t="39329" x="2565400" y="3154363"/>
          <p14:tracePt t="39377" x="2578100" y="3154363"/>
          <p14:tracePt t="39386" x="2578100" y="3165475"/>
          <p14:tracePt t="40150" x="2565400" y="3178175"/>
          <p14:tracePt t="40182" x="2554288" y="3178175"/>
          <p14:tracePt t="40212" x="2554288" y="3190875"/>
          <p14:tracePt t="40701" x="2541588" y="3190875"/>
          <p14:tracePt t="41970" x="2554288" y="3203575"/>
          <p14:tracePt t="41977" x="2565400" y="3228975"/>
          <p14:tracePt t="41986" x="2578100" y="3267075"/>
          <p14:tracePt t="41991" x="2578100" y="3278188"/>
          <p14:tracePt t="41999" x="2578100" y="3303588"/>
          <p14:tracePt t="42007" x="2565400" y="3341688"/>
          <p14:tracePt t="42017" x="2565400" y="3378200"/>
          <p14:tracePt t="42023" x="2554288" y="3441700"/>
          <p14:tracePt t="42032" x="2541588" y="3516313"/>
          <p14:tracePt t="42039" x="2541588" y="3567113"/>
          <p14:tracePt t="42049" x="2541588" y="3616325"/>
          <p14:tracePt t="42056" x="2541588" y="3654425"/>
          <p14:tracePt t="42064" x="2541588" y="3703638"/>
          <p14:tracePt t="42071" x="2554288" y="3741738"/>
          <p14:tracePt t="42080" x="2554288" y="3816350"/>
          <p14:tracePt t="42087" x="2554288" y="3867150"/>
          <p14:tracePt t="42096" x="2554288" y="3905250"/>
          <p14:tracePt t="42104" x="2554288" y="3941763"/>
          <p14:tracePt t="42111" x="2554288" y="3967163"/>
          <p14:tracePt t="42119" x="2541588" y="3992563"/>
          <p14:tracePt t="42126" x="2541588" y="4017963"/>
          <p14:tracePt t="42134" x="2541588" y="4041775"/>
          <p14:tracePt t="42141" x="2541588" y="4067175"/>
          <p14:tracePt t="42150" x="2541588" y="4079875"/>
          <p14:tracePt t="42157" x="2541588" y="4092575"/>
          <p14:tracePt t="42173" x="2541588" y="4105275"/>
          <p14:tracePt t="42182" x="2528888" y="4105275"/>
          <p14:tracePt t="42189" x="2528888" y="4117975"/>
          <p14:tracePt t="42199" x="2516188" y="4129088"/>
          <p14:tracePt t="42214" x="2490788" y="4129088"/>
          <p14:tracePt t="42233" x="2416175" y="4129088"/>
          <p14:tracePt t="42237" x="2365375" y="4117975"/>
          <p14:tracePt t="42243" x="2290763" y="4092575"/>
          <p14:tracePt t="42252" x="2228850" y="4079875"/>
          <p14:tracePt t="42259" x="2127250" y="4067175"/>
          <p14:tracePt t="42267" x="2014538" y="4041775"/>
          <p14:tracePt t="42276" x="1903413" y="4005263"/>
          <p14:tracePt t="42283" x="1765300" y="3979863"/>
          <p14:tracePt t="42291" x="1639888" y="3967163"/>
          <p14:tracePt t="42299" x="1539875" y="3954463"/>
          <p14:tracePt t="42307" x="1476375" y="3954463"/>
          <p14:tracePt t="42317" x="1414463" y="3954463"/>
          <p14:tracePt t="42323" x="1376363" y="3954463"/>
          <p14:tracePt t="42332" x="1352550" y="3967163"/>
          <p14:tracePt t="42339" x="1327150" y="3979863"/>
          <p14:tracePt t="42349" x="1301750" y="4005263"/>
          <p14:tracePt t="42356" x="1301750" y="4029075"/>
          <p14:tracePt t="42366" x="1276350" y="4054475"/>
          <p14:tracePt t="42370" x="1263650" y="4092575"/>
          <p14:tracePt t="42377" x="1239838" y="4141788"/>
          <p14:tracePt t="42386" x="1227138" y="4179888"/>
          <p14:tracePt t="42393" x="1214438" y="4217988"/>
          <p14:tracePt t="42402" x="1214438" y="4254500"/>
          <p14:tracePt t="42409" x="1214438" y="4292600"/>
          <p14:tracePt t="42418" x="1227138" y="4330700"/>
          <p14:tracePt t="42426" x="1276350" y="4379913"/>
          <p14:tracePt t="42433" x="1327150" y="4430713"/>
          <p14:tracePt t="42441" x="1414463" y="4492625"/>
          <p14:tracePt t="42449" x="1514475" y="4543425"/>
          <p14:tracePt t="42458" x="1639888" y="4592638"/>
          <p14:tracePt t="42467" x="1739900" y="4630738"/>
          <p14:tracePt t="42473" x="1865313" y="4679950"/>
          <p14:tracePt t="42482" x="1990725" y="4718050"/>
          <p14:tracePt t="42489" x="2103438" y="4730750"/>
          <p14:tracePt t="42499" x="2203450" y="4743450"/>
          <p14:tracePt t="42506" x="2252663" y="4756150"/>
          <p14:tracePt t="42511" x="2290763" y="4756150"/>
          <p14:tracePt t="42552" x="2265363" y="4756150"/>
          <p14:tracePt t="42559" x="2216150" y="4743450"/>
          <p14:tracePt t="42567" x="2152650" y="4730750"/>
          <p14:tracePt t="42576" x="2039938" y="4718050"/>
          <p14:tracePt t="42584" x="1939925" y="4705350"/>
          <p14:tracePt t="42591" x="1827213" y="4692650"/>
          <p14:tracePt t="42600" x="1701800" y="4692650"/>
          <p14:tracePt t="42607" x="1589088" y="4692650"/>
          <p14:tracePt t="42616" x="1489075" y="4705350"/>
          <p14:tracePt t="42623" x="1401763" y="4730750"/>
          <p14:tracePt t="42632" x="1314450" y="4768850"/>
          <p14:tracePt t="42637" x="1239838" y="4818063"/>
          <p14:tracePt t="42646" x="1189038" y="4856163"/>
          <p14:tracePt t="42653" x="1163638" y="4892675"/>
          <p14:tracePt t="42661" x="1150938" y="4943475"/>
          <p14:tracePt t="42670" x="1150938" y="4968875"/>
          <p14:tracePt t="42677" x="1150938" y="4992688"/>
          <p14:tracePt t="42686" x="1176338" y="5005388"/>
          <p14:tracePt t="42693" x="1227138" y="5005388"/>
          <p14:tracePt t="42701" x="1276350" y="5018088"/>
          <p14:tracePt t="42709" x="1339850" y="5018088"/>
          <p14:tracePt t="42718" x="1401763" y="5030788"/>
          <p14:tracePt t="42726" x="1452563" y="5030788"/>
          <p14:tracePt t="42734" x="1489075" y="5030788"/>
          <p14:tracePt t="42741" x="1514475" y="5030788"/>
          <p14:tracePt t="42749" x="1527175" y="5030788"/>
          <p14:tracePt t="42803" x="1514475" y="5030788"/>
          <p14:tracePt t="42811" x="1476375" y="5030788"/>
          <p14:tracePt t="42819" x="1452563" y="5030788"/>
          <p14:tracePt t="42827" x="1427163" y="5030788"/>
          <p14:tracePt t="42836" x="1414463" y="5030788"/>
          <p14:tracePt t="42897" x="1439863" y="5030788"/>
          <p14:tracePt t="42906" x="1476375" y="5030788"/>
          <p14:tracePt t="42914" x="1539875" y="5030788"/>
          <p14:tracePt t="42921" x="1614488" y="5030788"/>
          <p14:tracePt t="42930" x="1677988" y="5030788"/>
          <p14:tracePt t="42937" x="1752600" y="5018088"/>
          <p14:tracePt t="42947" x="1827213" y="5018088"/>
          <p14:tracePt t="42953" x="1903413" y="5018088"/>
          <p14:tracePt t="42969" x="1965325" y="5018088"/>
          <p14:tracePt t="42970" x="2014538" y="5018088"/>
          <p14:tracePt t="42977" x="2078038" y="5018088"/>
          <p14:tracePt t="42986" x="2116138" y="5018088"/>
          <p14:tracePt t="42993" x="2152650" y="5018088"/>
          <p14:tracePt t="43001" x="2178050" y="5018088"/>
          <p14:tracePt t="43008" x="2190750" y="5018088"/>
          <p14:tracePt t="43016" x="2216150" y="5018088"/>
          <p14:tracePt t="43023" x="2239963" y="5030788"/>
          <p14:tracePt t="43032" x="2278063" y="5043488"/>
          <p14:tracePt t="43039" x="2316163" y="5043488"/>
          <p14:tracePt t="43050" x="2378075" y="5043488"/>
          <p14:tracePt t="43056" x="2452688" y="5056188"/>
          <p14:tracePt t="43065" x="2516188" y="5056188"/>
          <p14:tracePt t="43071" x="2590800" y="5068888"/>
          <p14:tracePt t="43081" x="2678113" y="5081588"/>
          <p14:tracePt t="43087" x="2741613" y="5092700"/>
          <p14:tracePt t="43097" x="2828925" y="5105400"/>
          <p14:tracePt t="43103" x="2890838" y="5105400"/>
          <p14:tracePt t="43111" x="2967038" y="5118100"/>
          <p14:tracePt t="43119" x="3041650" y="5118100"/>
          <p14:tracePt t="43127" x="3103563" y="5130800"/>
          <p14:tracePt t="43134" x="3192463" y="5130800"/>
          <p14:tracePt t="43141" x="3254375" y="5130800"/>
          <p14:tracePt t="43149" x="3328988" y="5130800"/>
          <p14:tracePt t="43157" x="3379788" y="5130800"/>
          <p14:tracePt t="43165" x="3429000" y="5130800"/>
          <p14:tracePt t="43174" x="3479800" y="5143500"/>
          <p14:tracePt t="43181" x="3517900" y="5143500"/>
          <p14:tracePt t="43189" x="3554413" y="5156200"/>
          <p14:tracePt t="43199" x="3617913" y="5156200"/>
          <p14:tracePt t="43206" x="3679825" y="5168900"/>
          <p14:tracePt t="43216" x="3743325" y="5181600"/>
          <p14:tracePt t="43221" x="3805238" y="5194300"/>
          <p14:tracePt t="43231" x="3892550" y="5205413"/>
          <p14:tracePt t="43237" x="3968750" y="5218113"/>
          <p14:tracePt t="43247" x="4056063" y="5230813"/>
          <p14:tracePt t="43253" x="4143375" y="5243513"/>
          <p14:tracePt t="43259" x="4243388" y="5243513"/>
          <p14:tracePt t="43268" x="4343400" y="5243513"/>
          <p14:tracePt t="43276" x="4456113" y="5243513"/>
          <p14:tracePt t="43283" x="4568825" y="5243513"/>
          <p14:tracePt t="43291" x="4668838" y="5243513"/>
          <p14:tracePt t="43300" x="4781550" y="5230813"/>
          <p14:tracePt t="43307" x="4856163" y="5230813"/>
          <p14:tracePt t="43316" x="4932363" y="5218113"/>
          <p14:tracePt t="43323" x="5019675" y="5205413"/>
          <p14:tracePt t="43331" x="5068888" y="5194300"/>
          <p14:tracePt t="43339" x="5106988" y="5181600"/>
          <p14:tracePt t="43349" x="5132388" y="5181600"/>
          <p14:tracePt t="43356" x="5132388" y="5168900"/>
          <p14:tracePt t="43380" x="5145088" y="5156200"/>
          <p14:tracePt t="43385" x="5145088" y="5143500"/>
          <p14:tracePt t="43393" x="5145088" y="5118100"/>
          <p14:tracePt t="43401" x="5157788" y="5081588"/>
          <p14:tracePt t="43409" x="5194300" y="5005388"/>
          <p14:tracePt t="43418" x="5232400" y="4930775"/>
          <p14:tracePt t="43426" x="5270500" y="4856163"/>
          <p14:tracePt t="43434" x="5307013" y="4779963"/>
          <p14:tracePt t="43441" x="5345113" y="4705350"/>
          <p14:tracePt t="43449" x="5383213" y="4618038"/>
          <p14:tracePt t="43457" x="5419725" y="4518025"/>
          <p14:tracePt t="43466" x="5445125" y="4443413"/>
          <p14:tracePt t="43473" x="5470525" y="4330700"/>
          <p14:tracePt t="43481" x="5483225" y="4267200"/>
          <p14:tracePt t="43489" x="5519738" y="4179888"/>
          <p14:tracePt t="43499" x="5532438" y="4092575"/>
          <p14:tracePt t="43505" x="5557838" y="4017963"/>
          <p14:tracePt t="43514" x="5583238" y="3929063"/>
          <p14:tracePt t="43520" x="5595938" y="3841750"/>
          <p14:tracePt t="43528" x="5607050" y="3779838"/>
          <p14:tracePt t="43536" x="5607050" y="3703638"/>
          <p14:tracePt t="43543" x="5607050" y="3641725"/>
          <p14:tracePt t="43551" x="5607050" y="3579813"/>
          <p14:tracePt t="43559" x="5595938" y="3516313"/>
          <p14:tracePt t="43567" x="5583238" y="3441700"/>
          <p14:tracePt t="43575" x="5570538" y="3378200"/>
          <p14:tracePt t="43583" x="5545138" y="3303588"/>
          <p14:tracePt t="43591" x="5507038" y="3228975"/>
          <p14:tracePt t="43599" x="5470525" y="3154363"/>
          <p14:tracePt t="43607" x="5419725" y="3078163"/>
          <p14:tracePt t="43615" x="5370513" y="3003550"/>
          <p14:tracePt t="43622" x="5332413" y="2928938"/>
          <p14:tracePt t="43631" x="5319713" y="2852738"/>
          <p14:tracePt t="43637" x="5319713" y="2803525"/>
          <p14:tracePt t="43646" x="5307013" y="2752725"/>
          <p14:tracePt t="43653" x="5294313" y="2678113"/>
          <p14:tracePt t="43661" x="5270500" y="2640013"/>
          <p14:tracePt t="43669" x="5245100" y="2603500"/>
          <p14:tracePt t="43677" x="5232400" y="2565400"/>
          <p14:tracePt t="43685" x="5219700" y="2540000"/>
          <p14:tracePt t="43693" x="5219700" y="2516188"/>
          <p14:tracePt t="43700" x="5207000" y="2490788"/>
          <p14:tracePt t="43709" x="5194300" y="2465388"/>
          <p14:tracePt t="43717" x="5181600" y="2427288"/>
          <p14:tracePt t="43725" x="5181600" y="2403475"/>
          <p14:tracePt t="43733" x="5170488" y="2403475"/>
          <p14:tracePt t="43741" x="5170488" y="2390775"/>
          <p14:tracePt t="43749" x="5170488" y="2378075"/>
          <p14:tracePt t="43828" x="5157788" y="2403475"/>
          <p14:tracePt t="43836" x="5157788" y="2439988"/>
          <p14:tracePt t="43843" x="5157788" y="2478088"/>
          <p14:tracePt t="43852" x="5157788" y="2527300"/>
          <p14:tracePt t="43859" x="5157788" y="2603500"/>
          <p14:tracePt t="43868" x="5157788" y="2665413"/>
          <p14:tracePt t="43876" x="5181600" y="2765425"/>
          <p14:tracePt t="43883" x="5219700" y="2878138"/>
          <p14:tracePt t="43891" x="5270500" y="2965450"/>
          <p14:tracePt t="43899" x="5307013" y="3065463"/>
          <p14:tracePt t="43906" x="5332413" y="3154363"/>
          <p14:tracePt t="43914" x="5357813" y="3241675"/>
          <p14:tracePt t="43921" x="5383213" y="3328988"/>
          <p14:tracePt t="43931" x="5394325" y="3441700"/>
          <p14:tracePt t="43937" x="5407025" y="3516313"/>
          <p14:tracePt t="43949" x="5419725" y="3603625"/>
          <p14:tracePt t="43953" x="5419725" y="3679825"/>
          <p14:tracePt t="43968" x="5419725" y="3741738"/>
          <p14:tracePt t="43970" x="5419725" y="3803650"/>
          <p14:tracePt t="43977" x="5394325" y="3867150"/>
          <p14:tracePt t="43986" x="5370513" y="3941763"/>
          <p14:tracePt t="43993" x="5345113" y="4005263"/>
          <p14:tracePt t="44002" x="5307013" y="4054475"/>
          <p14:tracePt t="44010" x="5281613" y="4105275"/>
          <p14:tracePt t="44016" x="5245100" y="4154488"/>
          <p14:tracePt t="44023" x="5207000" y="4217988"/>
          <p14:tracePt t="44031" x="5181600" y="4267200"/>
          <p14:tracePt t="44040" x="5132388" y="4341813"/>
          <p14:tracePt t="44048" x="5094288" y="4405313"/>
          <p14:tracePt t="44056" x="5045075" y="4479925"/>
          <p14:tracePt t="44064" x="4994275" y="4543425"/>
          <p14:tracePt t="44072" x="4945063" y="4592638"/>
          <p14:tracePt t="44081" x="4919663" y="4630738"/>
          <p14:tracePt t="44087" x="4868863" y="4679950"/>
          <p14:tracePt t="44098" x="4819650" y="4718050"/>
          <p14:tracePt t="44103" x="4768850" y="4743450"/>
          <p14:tracePt t="44112" x="4719638" y="4768850"/>
          <p14:tracePt t="44120" x="4656138" y="4779963"/>
          <p14:tracePt t="44128" x="4581525" y="4792663"/>
          <p14:tracePt t="44136" x="4518025" y="4805363"/>
          <p14:tracePt t="44144" x="4443413" y="4818063"/>
          <p14:tracePt t="44149" x="4356100" y="4830763"/>
          <p14:tracePt t="44157" x="4256088" y="4830763"/>
          <p14:tracePt t="44166" x="4168775" y="4830763"/>
          <p14:tracePt t="44173" x="4068763" y="4830763"/>
          <p14:tracePt t="44181" x="3956050" y="4818063"/>
          <p14:tracePt t="44189" x="3817938" y="4805363"/>
          <p14:tracePt t="44199" x="3679825" y="4805363"/>
          <p14:tracePt t="44206" x="3530600" y="4792663"/>
          <p14:tracePt t="44214" x="3405188" y="4792663"/>
          <p14:tracePt t="44221" x="3267075" y="4792663"/>
          <p14:tracePt t="44231" x="3154363" y="4805363"/>
          <p14:tracePt t="44238" x="3041650" y="4818063"/>
          <p14:tracePt t="44248" x="2967038" y="4818063"/>
          <p14:tracePt t="44253" x="2928938" y="4818063"/>
          <p14:tracePt t="44262" x="2890838" y="4818063"/>
          <p14:tracePt t="44269" x="2879725" y="4818063"/>
          <p14:tracePt t="44324" x="2890838" y="4818063"/>
          <p14:tracePt t="44331" x="2916238" y="4818063"/>
          <p14:tracePt t="44339" x="2954338" y="4830763"/>
          <p14:tracePt t="44348" x="2992438" y="4830763"/>
          <p14:tracePt t="44356" x="3041650" y="4830763"/>
          <p14:tracePt t="44364" x="3103563" y="4830763"/>
          <p14:tracePt t="44371" x="3192463" y="4830763"/>
          <p14:tracePt t="44381" x="3279775" y="4830763"/>
          <p14:tracePt t="44387" x="3379788" y="4830763"/>
          <p14:tracePt t="44399" x="3479800" y="4818063"/>
          <p14:tracePt t="44402" x="3592513" y="4818063"/>
          <p14:tracePt t="44410" x="3717925" y="4818063"/>
          <p14:tracePt t="44417" x="3843338" y="4818063"/>
          <p14:tracePt t="44426" x="3956050" y="4818063"/>
          <p14:tracePt t="44434" x="4105275" y="4818063"/>
          <p14:tracePt t="44441" x="4256088" y="4805363"/>
          <p14:tracePt t="44450" x="4430713" y="4792663"/>
          <p14:tracePt t="44459" x="4581525" y="4779963"/>
          <p14:tracePt t="44466" x="4694238" y="4768850"/>
          <p14:tracePt t="44474" x="4794250" y="4756150"/>
          <p14:tracePt t="44482" x="4881563" y="4743450"/>
          <p14:tracePt t="44489" x="4932363" y="4718050"/>
          <p14:tracePt t="44498" x="4956175" y="4705350"/>
          <p14:tracePt t="44514" x="4956175" y="4692650"/>
          <p14:tracePt t="44519" x="4956175" y="4679950"/>
          <p14:tracePt t="44528" x="4932363" y="4656138"/>
          <p14:tracePt t="44536" x="4868863" y="4618038"/>
          <p14:tracePt t="44544" x="4781550" y="4567238"/>
          <p14:tracePt t="44551" x="4681538" y="4492625"/>
          <p14:tracePt t="44560" x="4556125" y="4430713"/>
          <p14:tracePt t="44569" x="4430713" y="4354513"/>
          <p14:tracePt t="44576" x="4330700" y="4292600"/>
          <p14:tracePt t="44584" x="4230688" y="4241800"/>
          <p14:tracePt t="44592" x="4156075" y="4192588"/>
          <p14:tracePt t="44600" x="4081463" y="4117975"/>
          <p14:tracePt t="44607" x="4030663" y="4054475"/>
          <p14:tracePt t="44616" x="3992563" y="3979863"/>
          <p14:tracePt t="44623" x="3979863" y="3941763"/>
          <p14:tracePt t="44632" x="3968750" y="3879850"/>
          <p14:tracePt t="44639" x="3956050" y="3841750"/>
          <p14:tracePt t="44648" x="3943350" y="3803650"/>
          <p14:tracePt t="44656" x="3943350" y="3767138"/>
          <p14:tracePt t="44663" x="3943350" y="3729038"/>
          <p14:tracePt t="44670" x="3956050" y="3703638"/>
          <p14:tracePt t="44678" x="3968750" y="3679825"/>
          <p14:tracePt t="44686" x="3968750" y="3654425"/>
          <p14:tracePt t="44694" x="3968750" y="3616325"/>
          <p14:tracePt t="44701" x="3968750" y="3590925"/>
          <p14:tracePt t="44710" x="3968750" y="3567113"/>
          <p14:tracePt t="44718" x="3968750" y="3554413"/>
          <p14:tracePt t="44727" x="3968750" y="3541713"/>
          <p14:tracePt t="44734" x="3968750" y="3529013"/>
          <p14:tracePt t="44749" x="3968750" y="3516313"/>
          <p14:tracePt t="44758" x="3956050" y="3503613"/>
          <p14:tracePt t="44766" x="3930650" y="3503613"/>
          <p14:tracePt t="44774" x="3905250" y="3490913"/>
          <p14:tracePt t="44780" x="3867150" y="3467100"/>
          <p14:tracePt t="44787" x="3843338" y="3467100"/>
          <p14:tracePt t="44798" x="3817938" y="3454400"/>
          <p14:tracePt t="44804" x="3779838" y="3441700"/>
          <p14:tracePt t="44814" x="3743325" y="3429000"/>
          <p14:tracePt t="44819" x="3692525" y="3429000"/>
          <p14:tracePt t="44828" x="3654425" y="3416300"/>
          <p14:tracePt t="44836" x="3605213" y="3403600"/>
          <p14:tracePt t="44844" x="3567113" y="3390900"/>
          <p14:tracePt t="44852" x="3541713" y="3390900"/>
          <p14:tracePt t="44860" x="3530600" y="3390900"/>
          <p14:tracePt t="44868" x="3505200" y="3378200"/>
          <p14:tracePt t="44884" x="3492500" y="3378200"/>
          <p14:tracePt t="44892" x="3479800" y="3378200"/>
          <p14:tracePt t="44945" x="3454400" y="3367088"/>
          <p14:tracePt t="44953" x="3417888" y="3354388"/>
          <p14:tracePt t="44962" x="3341688" y="3341688"/>
          <p14:tracePt t="44969" x="3267075" y="3316288"/>
          <p14:tracePt t="44977" x="3192463" y="3278188"/>
          <p14:tracePt t="44985" x="3116263" y="3228975"/>
          <p14:tracePt t="44993" x="3041650" y="3178175"/>
          <p14:tracePt t="45001" x="2967038" y="3116263"/>
          <p14:tracePt t="45009" x="2879725" y="3054350"/>
          <p14:tracePt t="45017" x="2803525" y="3003550"/>
          <p14:tracePt t="45025" x="2728913" y="2952750"/>
          <p14:tracePt t="45033" x="2678113" y="2928938"/>
          <p14:tracePt t="45039" x="2654300" y="2890838"/>
          <p14:tracePt t="45047" x="2641600" y="2865438"/>
          <p14:tracePt t="45055" x="2641600" y="2852738"/>
          <p14:tracePt t="45063" x="2641600" y="2840038"/>
          <p14:tracePt t="45071" x="2641600" y="2828925"/>
          <p14:tracePt t="45079" x="2641600" y="2816225"/>
          <p14:tracePt t="45095" x="2641600" y="2803525"/>
          <p14:tracePt t="45111" x="2641600" y="2790825"/>
          <p14:tracePt t="45119" x="2641600" y="2765425"/>
          <p14:tracePt t="45128" x="2654300" y="2740025"/>
          <p14:tracePt t="45135" x="2667000" y="2716213"/>
          <p14:tracePt t="45143" x="2678113" y="2690813"/>
          <p14:tracePt t="45151" x="2678113" y="2665413"/>
          <p14:tracePt t="45159" x="2678113" y="2640013"/>
          <p14:tracePt t="45165" x="2678113" y="2627313"/>
          <p14:tracePt t="45173" x="2690813" y="2616200"/>
          <p14:tracePt t="45189" x="2690813" y="2603500"/>
          <p14:tracePt t="47017" x="2690813" y="2616200"/>
          <p14:tracePt t="47028" x="2703513" y="2640013"/>
          <p14:tracePt t="47033" x="2716213" y="2665413"/>
          <p14:tracePt t="47042" x="2741613" y="2690813"/>
          <p14:tracePt t="47049" x="2778125" y="2716213"/>
          <p14:tracePt t="47057" x="2803525" y="2740025"/>
          <p14:tracePt t="47065" x="2828925" y="2765425"/>
          <p14:tracePt t="47073" x="2841625" y="2803525"/>
          <p14:tracePt t="47081" x="2854325" y="2816225"/>
          <p14:tracePt t="47087" x="2854325" y="2828925"/>
          <p14:tracePt t="47096" x="2854325" y="2840038"/>
          <p14:tracePt t="47103" x="2854325" y="2852738"/>
          <p14:tracePt t="47112" x="2867025" y="2865438"/>
          <p14:tracePt t="47119" x="2867025" y="2878138"/>
          <p14:tracePt t="47127" x="2867025" y="2903538"/>
          <p14:tracePt t="47135" x="2867025" y="2928938"/>
          <p14:tracePt t="47143" x="2867025" y="2952750"/>
          <p14:tracePt t="47151" x="2867025" y="2978150"/>
          <p14:tracePt t="47160" x="2854325" y="3003550"/>
          <p14:tracePt t="47167" x="2854325" y="3041650"/>
          <p14:tracePt t="47177" x="2841625" y="3065463"/>
          <p14:tracePt t="47183" x="2828925" y="3090863"/>
          <p14:tracePt t="47191" x="2816225" y="3116263"/>
          <p14:tracePt t="47199" x="2816225" y="3141663"/>
          <p14:tracePt t="47205" x="2803525" y="3154363"/>
          <p14:tracePt t="47213" x="2803525" y="3165475"/>
          <p14:tracePt t="47221" x="2790825" y="3165475"/>
          <p14:tracePt t="47229" x="2778125" y="3165475"/>
          <p14:tracePt t="47237" x="2778125" y="3178175"/>
          <p14:tracePt t="47285" x="2767013" y="3190875"/>
          <p14:tracePt t="47301" x="2754313" y="3203575"/>
          <p14:tracePt t="47317" x="2754313" y="3216275"/>
          <p14:tracePt t="47333" x="2741613" y="3216275"/>
          <p14:tracePt t="47355" x="2741613" y="3228975"/>
          <p14:tracePt t="48066" x="2728913" y="3228975"/>
          <p14:tracePt t="48074" x="2703513" y="3228975"/>
          <p14:tracePt t="48082" x="2667000" y="3228975"/>
          <p14:tracePt t="48090" x="2628900" y="3228975"/>
          <p14:tracePt t="48098" x="2590800" y="3228975"/>
          <p14:tracePt t="48103" x="2554288" y="3228975"/>
          <p14:tracePt t="48111" x="2528888" y="3228975"/>
          <p14:tracePt t="48119" x="2503488" y="3228975"/>
          <p14:tracePt t="48128" x="2478088" y="3228975"/>
          <p14:tracePt t="48136" x="2452688" y="3216275"/>
          <p14:tracePt t="48143" x="2428875" y="3203575"/>
          <p14:tracePt t="48159" x="2416175" y="3203575"/>
          <p14:tracePt t="48207" x="2416175" y="3190875"/>
          <p14:tracePt t="48253" x="2416175" y="3178175"/>
          <p14:tracePt t="48269" x="2416175" y="3165475"/>
          <p14:tracePt t="48286" x="2416175" y="3154363"/>
          <p14:tracePt t="48476" x="2416175" y="3141663"/>
          <p14:tracePt t="48704" x="2428875" y="3141663"/>
          <p14:tracePt t="48711" x="2441575" y="3141663"/>
          <p14:tracePt t="48728" x="2452688" y="3154363"/>
          <p14:tracePt t="48742" x="2465388" y="3165475"/>
          <p14:tracePt t="48749" x="2478088" y="3165475"/>
          <p14:tracePt t="48760" x="2490788" y="3178175"/>
          <p14:tracePt t="48774" x="2490788" y="3190875"/>
          <p14:tracePt t="48798" x="2503488" y="3190875"/>
          <p14:tracePt t="48883" x="2516188" y="3190875"/>
          <p14:tracePt t="49814" x="2516188" y="3228975"/>
          <p14:tracePt t="49821" x="2528888" y="3267075"/>
          <p14:tracePt t="49829" x="2528888" y="3303588"/>
          <p14:tracePt t="49837" x="2528888" y="3341688"/>
          <p14:tracePt t="49846" x="2541588" y="3378200"/>
          <p14:tracePt t="49853" x="2554288" y="3416300"/>
          <p14:tracePt t="49862" x="2554288" y="3454400"/>
          <p14:tracePt t="49869" x="2565400" y="3490913"/>
          <p14:tracePt t="49878" x="2578100" y="3541713"/>
          <p14:tracePt t="49885" x="2578100" y="3579813"/>
          <p14:tracePt t="49893" x="2578100" y="3603625"/>
          <p14:tracePt t="49899" x="2590800" y="3641725"/>
          <p14:tracePt t="49908" x="2590800" y="3667125"/>
          <p14:tracePt t="49915" x="2603500" y="3692525"/>
          <p14:tracePt t="49924" x="2603500" y="3716338"/>
          <p14:tracePt t="49931" x="2603500" y="3741738"/>
          <p14:tracePt t="49940" x="2603500" y="3779838"/>
          <p14:tracePt t="49947" x="2603500" y="3792538"/>
          <p14:tracePt t="49956" x="2603500" y="3803650"/>
          <p14:tracePt t="49978" x="2603500" y="3841750"/>
          <p14:tracePt t="49979" x="2603500" y="3854450"/>
          <p14:tracePt t="49987" x="2603500" y="3867150"/>
          <p14:tracePt t="49995" x="2603500" y="3892550"/>
          <p14:tracePt t="50003" x="2603500" y="3916363"/>
          <p14:tracePt t="50011" x="2616200" y="3929063"/>
          <p14:tracePt t="50017" x="2628900" y="3954463"/>
          <p14:tracePt t="50026" x="2628900" y="3979863"/>
          <p14:tracePt t="50033" x="2641600" y="4005263"/>
          <p14:tracePt t="50041" x="2641600" y="4029075"/>
          <p14:tracePt t="50049" x="2641600" y="4054475"/>
          <p14:tracePt t="50058" x="2641600" y="4067175"/>
          <p14:tracePt t="50065" x="2641600" y="4092575"/>
          <p14:tracePt t="50074" x="2641600" y="4105275"/>
          <p14:tracePt t="50081" x="2654300" y="4117975"/>
          <p14:tracePt t="50091" x="2654300" y="4141788"/>
          <p14:tracePt t="50097" x="2667000" y="4154488"/>
          <p14:tracePt t="50106" x="2667000" y="4167188"/>
          <p14:tracePt t="50113" x="2667000" y="4179888"/>
          <p14:tracePt t="50121" x="2667000" y="4217988"/>
          <p14:tracePt t="50129" x="2667000" y="4241800"/>
          <p14:tracePt t="50137" x="2667000" y="4267200"/>
          <p14:tracePt t="50143" x="2667000" y="4292600"/>
          <p14:tracePt t="50151" x="2678113" y="4318000"/>
          <p14:tracePt t="50159" x="2678113" y="4341813"/>
          <p14:tracePt t="50167" x="2678113" y="4379913"/>
          <p14:tracePt t="50176" x="2690813" y="4405313"/>
          <p14:tracePt t="50183" x="2690813" y="4443413"/>
          <p14:tracePt t="50192" x="2690813" y="4467225"/>
          <p14:tracePt t="50199" x="2690813" y="4492625"/>
          <p14:tracePt t="50208" x="2690813" y="4518025"/>
          <p14:tracePt t="50215" x="2690813" y="4543425"/>
          <p14:tracePt t="50224" x="2690813" y="4567238"/>
          <p14:tracePt t="50231" x="2690813" y="4605338"/>
          <p14:tracePt t="50240" x="2690813" y="4630738"/>
          <p14:tracePt t="50247" x="2678113" y="4656138"/>
          <p14:tracePt t="50256" x="2678113" y="4667250"/>
          <p14:tracePt t="50263" x="2678113" y="4679950"/>
          <p14:tracePt t="50271" x="2678113" y="4692650"/>
          <p14:tracePt t="50277" x="2667000" y="4705350"/>
          <p14:tracePt t="50293" x="2667000" y="4718050"/>
          <p14:tracePt t="50301" x="2654300" y="4730750"/>
          <p14:tracePt t="50309" x="2641600" y="4743450"/>
          <p14:tracePt t="50326" x="2641600" y="4756150"/>
          <p14:tracePt t="50341" x="2628900" y="4768850"/>
          <p14:tracePt t="50358" x="2628900" y="4779963"/>
          <p14:tracePt t="50365" x="2616200" y="4779963"/>
          <p14:tracePt t="50374" x="2616200" y="4792663"/>
          <p14:tracePt t="50381" x="2616200" y="4805363"/>
          <p14:tracePt t="50390" x="2603500" y="4805363"/>
          <p14:tracePt t="50395" x="2590800" y="4818063"/>
          <p14:tracePt t="50411" x="2590800" y="4830763"/>
          <p14:tracePt t="50435" x="2590800" y="4843463"/>
          <p14:tracePt t="50451" x="2578100" y="4856163"/>
          <p14:tracePt t="50467" x="2565400" y="4856163"/>
          <p14:tracePt t="50476" x="2565400" y="4868863"/>
          <p14:tracePt t="50491" x="2554288" y="4868863"/>
          <p14:tracePt t="50760" x="2565400" y="4868863"/>
          <p14:tracePt t="50768" x="2590800" y="4868863"/>
          <p14:tracePt t="50776" x="2616200" y="4868863"/>
          <p14:tracePt t="50781" x="2641600" y="4868863"/>
          <p14:tracePt t="50790" x="2678113" y="4868863"/>
          <p14:tracePt t="50797" x="2716213" y="4868863"/>
          <p14:tracePt t="50807" x="2754313" y="4868863"/>
          <p14:tracePt t="50813" x="2803525" y="4868863"/>
          <p14:tracePt t="50822" x="2854325" y="4868863"/>
          <p14:tracePt t="50829" x="2903538" y="4868863"/>
          <p14:tracePt t="50837" x="2979738" y="4868863"/>
          <p14:tracePt t="50845" x="3041650" y="4868863"/>
          <p14:tracePt t="50853" x="3103563" y="4868863"/>
          <p14:tracePt t="50861" x="3179763" y="4868863"/>
          <p14:tracePt t="50869" x="3241675" y="4868863"/>
          <p14:tracePt t="50877" x="3317875" y="4868863"/>
          <p14:tracePt t="50885" x="3379788" y="4868863"/>
          <p14:tracePt t="50893" x="3467100" y="4879975"/>
          <p14:tracePt t="50901" x="3567113" y="4892675"/>
          <p14:tracePt t="50909" x="3667125" y="4892675"/>
          <p14:tracePt t="50915" x="3767138" y="4905375"/>
          <p14:tracePt t="50923" x="3892550" y="4918075"/>
          <p14:tracePt t="50931" x="4005263" y="4930775"/>
          <p14:tracePt t="50940" x="4130675" y="4930775"/>
          <p14:tracePt t="50947" x="4243388" y="4930775"/>
          <p14:tracePt t="50957" x="4356100" y="4930775"/>
          <p14:tracePt t="50963" x="4481513" y="4930775"/>
          <p14:tracePt t="50979" x="4681538" y="4918075"/>
          <p14:tracePt t="50987" x="4768850" y="4905375"/>
          <p14:tracePt t="50995" x="4868863" y="4879975"/>
          <p14:tracePt t="51003" x="4956175" y="4856163"/>
          <p14:tracePt t="51011" x="5032375" y="4830763"/>
          <p14:tracePt t="51019" x="5106988" y="4792663"/>
          <p14:tracePt t="51027" x="5181600" y="4756150"/>
          <p14:tracePt t="51033" x="5257800" y="4705350"/>
          <p14:tracePt t="51041" x="5332413" y="4656138"/>
          <p14:tracePt t="51049" x="5370513" y="4605338"/>
          <p14:tracePt t="51057" x="5419725" y="4579938"/>
          <p14:tracePt t="51065" x="5457825" y="4543425"/>
          <p14:tracePt t="51072" x="5495925" y="4505325"/>
          <p14:tracePt t="51081" x="5519738" y="4467225"/>
          <p14:tracePt t="51089" x="5557838" y="4418013"/>
          <p14:tracePt t="51097" x="5595938" y="4354513"/>
          <p14:tracePt t="51106" x="5632450" y="4279900"/>
          <p14:tracePt t="51113" x="5670550" y="4205288"/>
          <p14:tracePt t="51121" x="5695950" y="4129088"/>
          <p14:tracePt t="51129" x="5719763" y="4067175"/>
          <p14:tracePt t="51137" x="5719763" y="3992563"/>
          <p14:tracePt t="51145" x="5732463" y="3905250"/>
          <p14:tracePt t="51153" x="5745163" y="3816350"/>
          <p14:tracePt t="51159" x="5757863" y="3729038"/>
          <p14:tracePt t="51167" x="5770563" y="3667125"/>
          <p14:tracePt t="51175" x="5795963" y="3590925"/>
          <p14:tracePt t="51183" x="5808663" y="3516313"/>
          <p14:tracePt t="51191" x="5821363" y="3467100"/>
          <p14:tracePt t="51199" x="5832475" y="3429000"/>
          <p14:tracePt t="51207" x="5845175" y="3378200"/>
          <p14:tracePt t="51215" x="5845175" y="3328988"/>
          <p14:tracePt t="51223" x="5845175" y="3267075"/>
          <p14:tracePt t="51231" x="5845175" y="3216275"/>
          <p14:tracePt t="51239" x="5832475" y="3178175"/>
          <p14:tracePt t="51247" x="5808663" y="3141663"/>
          <p14:tracePt t="51256" x="5808663" y="3103563"/>
          <p14:tracePt t="51263" x="5783263" y="3065463"/>
          <p14:tracePt t="51272" x="5770563" y="3028950"/>
          <p14:tracePt t="51279" x="5732463" y="3003550"/>
          <p14:tracePt t="51287" x="5708650" y="2965450"/>
          <p14:tracePt t="51293" x="5670550" y="2928938"/>
          <p14:tracePt t="51301" x="5645150" y="2903538"/>
          <p14:tracePt t="51309" x="5632450" y="2865438"/>
          <p14:tracePt t="51317" x="5607050" y="2852738"/>
          <p14:tracePt t="51325" x="5595938" y="2828925"/>
          <p14:tracePt t="51333" x="5570538" y="2803525"/>
          <p14:tracePt t="51341" x="5557838" y="2778125"/>
          <p14:tracePt t="51349" x="5545138" y="2765425"/>
          <p14:tracePt t="51357" x="5532438" y="2752725"/>
          <p14:tracePt t="51365" x="5519738" y="2752725"/>
          <p14:tracePt t="51373" x="5507038" y="2740025"/>
          <p14:tracePt t="51381" x="5507038" y="2728913"/>
          <p14:tracePt t="51389" x="5495925" y="2728913"/>
          <p14:tracePt t="51406" x="5483225" y="2728913"/>
          <p14:tracePt t="51411" x="5470525" y="2728913"/>
          <p14:tracePt t="51419" x="5457825" y="2728913"/>
          <p14:tracePt t="51427" x="5445125" y="2728913"/>
          <p14:tracePt t="51435" x="5432425" y="2728913"/>
          <p14:tracePt t="51443" x="5407025" y="2740025"/>
          <p14:tracePt t="51459" x="5394325" y="2752725"/>
          <p14:tracePt t="51467" x="5383213" y="2765425"/>
          <p14:tracePt t="51483" x="5357813" y="2778125"/>
          <p14:tracePt t="51499" x="5332413" y="2803525"/>
          <p14:tracePt t="51507" x="5332413" y="2816225"/>
          <p14:tracePt t="51515" x="5319713" y="2828925"/>
          <p14:tracePt t="51523" x="5307013" y="2852738"/>
          <p14:tracePt t="51531" x="5307013" y="2890838"/>
          <p14:tracePt t="51537" x="5294313" y="2903538"/>
          <p14:tracePt t="51545" x="5281613" y="2928938"/>
          <p14:tracePt t="51553" x="5281613" y="2941638"/>
          <p14:tracePt t="51569" x="5270500" y="2952750"/>
          <p14:tracePt t="51577" x="5270500" y="2965450"/>
          <p14:tracePt t="51593" x="5257800" y="2978150"/>
          <p14:tracePt t="51609" x="5257800" y="2990850"/>
          <p14:tracePt t="51719" x="5257800" y="3003550"/>
          <p14:tracePt t="51737" x="5257800" y="3016250"/>
          <p14:tracePt t="51744" x="5257800" y="3028950"/>
          <p14:tracePt t="51813" x="5257800" y="3041650"/>
          <p14:tracePt t="51838" x="5270500" y="3054350"/>
          <p14:tracePt t="51846" x="5281613" y="3065463"/>
          <p14:tracePt t="51861" x="5307013" y="3078163"/>
          <p14:tracePt t="51870" x="5332413" y="3103563"/>
          <p14:tracePt t="51878" x="5357813" y="3128963"/>
          <p14:tracePt t="51887" x="5394325" y="3154363"/>
          <p14:tracePt t="51894" x="5419725" y="3178175"/>
          <p14:tracePt t="51901" x="5445125" y="3203575"/>
          <p14:tracePt t="51910" x="5470525" y="3241675"/>
          <p14:tracePt t="51917" x="5519738" y="3267075"/>
          <p14:tracePt t="51924" x="5570538" y="3316288"/>
          <p14:tracePt t="51931" x="5607050" y="3354388"/>
          <p14:tracePt t="51939" x="5670550" y="3403600"/>
          <p14:tracePt t="51947" x="5719763" y="3454400"/>
          <p14:tracePt t="51960" x="5745163" y="3490913"/>
          <p14:tracePt t="51963" x="5783263" y="3541713"/>
          <p14:tracePt t="51971" x="5808663" y="3579813"/>
          <p14:tracePt t="51979" x="5845175" y="3629025"/>
          <p14:tracePt t="51988" x="5883275" y="3667125"/>
          <p14:tracePt t="51995" x="5908675" y="3729038"/>
          <p14:tracePt t="52003" x="5945188" y="3792538"/>
          <p14:tracePt t="52010" x="5970588" y="3829050"/>
          <p14:tracePt t="52019" x="5983288" y="3867150"/>
          <p14:tracePt t="52027" x="5995988" y="3905250"/>
          <p14:tracePt t="52035" x="6008688" y="3941763"/>
          <p14:tracePt t="52043" x="6034088" y="4005263"/>
          <p14:tracePt t="52049" x="6045200" y="4041775"/>
          <p14:tracePt t="52057" x="6045200" y="4079875"/>
          <p14:tracePt t="52065" x="6045200" y="4117975"/>
          <p14:tracePt t="52073" x="6045200" y="4154488"/>
          <p14:tracePt t="52081" x="6034088" y="4192588"/>
          <p14:tracePt t="52089" x="6021388" y="4230688"/>
          <p14:tracePt t="52097" x="6008688" y="4279900"/>
          <p14:tracePt t="52105" x="5983288" y="4318000"/>
          <p14:tracePt t="52113" x="5945188" y="4354513"/>
          <p14:tracePt t="52121" x="5921375" y="4405313"/>
          <p14:tracePt t="52129" x="5883275" y="4443413"/>
          <p14:tracePt t="52138" x="5857875" y="4492625"/>
          <p14:tracePt t="52145" x="5821363" y="4530725"/>
          <p14:tracePt t="52153" x="5795963" y="4567238"/>
          <p14:tracePt t="52161" x="5745163" y="4605338"/>
          <p14:tracePt t="52167" x="5708650" y="4643438"/>
          <p14:tracePt t="52175" x="5657850" y="4667250"/>
          <p14:tracePt t="52183" x="5619750" y="4705350"/>
          <p14:tracePt t="52191" x="5570538" y="4730750"/>
          <p14:tracePt t="52199" x="5545138" y="4756150"/>
          <p14:tracePt t="52207" x="5519738" y="4768850"/>
          <p14:tracePt t="52215" x="5483225" y="4805363"/>
          <p14:tracePt t="52223" x="5457825" y="4805363"/>
          <p14:tracePt t="52231" x="5445125" y="4830763"/>
          <p14:tracePt t="52239" x="5419725" y="4856163"/>
          <p14:tracePt t="52247" x="5394325" y="4868863"/>
          <p14:tracePt t="52255" x="5383213" y="4879975"/>
          <p14:tracePt t="52263" x="5370513" y="4879975"/>
          <p14:tracePt t="52271" x="5370513" y="4892675"/>
          <p14:tracePt t="52279" x="5357813" y="4892675"/>
          <p14:tracePt t="52288" x="5357813" y="4905375"/>
          <p14:tracePt t="52295" x="5345113" y="4905375"/>
          <p14:tracePt t="52301" x="5332413" y="4905375"/>
          <p14:tracePt t="52308" x="5332413" y="4918075"/>
          <p14:tracePt t="52325" x="5319713" y="4918075"/>
          <p14:tracePt t="52349" x="5319713" y="4930775"/>
          <p14:tracePt t="52484" x="5319713" y="4918075"/>
          <p14:tracePt t="52523" x="5332413" y="4918075"/>
          <p14:tracePt t="52578" x="5345113" y="4905375"/>
          <p14:tracePt t="52602" x="5357813" y="4905375"/>
          <p14:tracePt t="52618" x="5357813" y="4892675"/>
          <p14:tracePt t="52744" x="5332413" y="4892675"/>
          <p14:tracePt t="52751" x="5319713" y="4892675"/>
          <p14:tracePt t="52760" x="5307013" y="4892675"/>
          <p14:tracePt t="52767" x="5281613" y="4892675"/>
          <p14:tracePt t="52776" x="5257800" y="4892675"/>
          <p14:tracePt t="52783" x="5232400" y="4892675"/>
          <p14:tracePt t="52791" x="5207000" y="4905375"/>
          <p14:tracePt t="52799" x="5194300" y="4905375"/>
          <p14:tracePt t="52805" x="5170488" y="4905375"/>
          <p14:tracePt t="52813" x="5145088" y="4905375"/>
          <p14:tracePt t="52821" x="5132388" y="4905375"/>
          <p14:tracePt t="52829" x="5119688" y="4905375"/>
          <p14:tracePt t="52838" x="5106988" y="4905375"/>
          <p14:tracePt t="52845" x="5081588" y="4905375"/>
          <p14:tracePt t="52854" x="5057775" y="4905375"/>
          <p14:tracePt t="52861" x="5032375" y="4905375"/>
          <p14:tracePt t="52869" x="4994275" y="4918075"/>
          <p14:tracePt t="52877" x="4981575" y="4918075"/>
          <p14:tracePt t="53129" x="4981575" y="4930775"/>
          <p14:tracePt t="53264" x="5045075" y="4943475"/>
          <p14:tracePt t="53271" x="5181600" y="4956175"/>
          <p14:tracePt t="53279" x="5307013" y="4992688"/>
          <p14:tracePt t="53288" x="5370513" y="5030788"/>
          <p14:tracePt t="53296" x="5370513" y="5056188"/>
          <p14:tracePt t="53306" x="5370513" y="5081588"/>
          <p14:tracePt t="53311" x="5345113" y="5092700"/>
          <p14:tracePt t="53322" x="5307013" y="5092700"/>
          <p14:tracePt t="53325" x="5257800" y="5118100"/>
          <p14:tracePt t="53333" x="5219700" y="5156200"/>
          <p14:tracePt t="53341" x="5170488" y="5181600"/>
          <p14:tracePt t="53349" x="5132388" y="5218113"/>
          <p14:tracePt t="53357" x="5068888" y="5256213"/>
          <p14:tracePt t="53365" x="4994275" y="5281613"/>
          <p14:tracePt t="53373" x="4894263" y="5318125"/>
          <p14:tracePt t="53381" x="4768850" y="5343525"/>
          <p14:tracePt t="53389" x="4643438" y="5356225"/>
          <p14:tracePt t="53397" x="4543425" y="5368925"/>
          <p14:tracePt t="53406" x="4430713" y="5381625"/>
          <p14:tracePt t="53413" x="4368800" y="5394325"/>
          <p14:tracePt t="53421" x="4294188" y="5407025"/>
          <p14:tracePt t="53429" x="4243388" y="5418138"/>
          <p14:tracePt t="53438" x="4205288" y="5418138"/>
          <p14:tracePt t="53445" x="4168775" y="5418138"/>
          <p14:tracePt t="53451" x="4143375" y="5418138"/>
          <p14:tracePt t="53459" x="4117975" y="5418138"/>
          <p14:tracePt t="53467" x="4105275" y="5418138"/>
          <p14:tracePt t="53475" x="4092575" y="5430838"/>
          <p14:tracePt t="53483" x="4068763" y="5430838"/>
          <p14:tracePt t="53491" x="4043363" y="5443538"/>
          <p14:tracePt t="53499" x="4030663" y="5456238"/>
          <p14:tracePt t="53507" x="4005263" y="5468938"/>
          <p14:tracePt t="53523" x="3992563" y="5468938"/>
          <p14:tracePt t="53539" x="3979863" y="5468938"/>
          <p14:tracePt t="53704" x="3979863" y="5481638"/>
          <p14:tracePt t="53720" x="3992563" y="5494338"/>
          <p14:tracePt t="53736" x="4005263" y="5494338"/>
          <p14:tracePt t="53743" x="4017963" y="5507038"/>
          <p14:tracePt t="53752" x="4056063" y="5518150"/>
          <p14:tracePt t="53759" x="4081463" y="5518150"/>
          <p14:tracePt t="53767" x="4105275" y="5530850"/>
          <p14:tracePt t="53775" x="4143375" y="5543550"/>
          <p14:tracePt t="53783" x="4181475" y="5556250"/>
          <p14:tracePt t="53791" x="4217988" y="5556250"/>
          <p14:tracePt t="53799" x="4256088" y="5568950"/>
          <p14:tracePt t="53807" x="4281488" y="5581650"/>
          <p14:tracePt t="53816" x="4318000" y="5581650"/>
          <p14:tracePt t="53823" x="4343400" y="5594350"/>
          <p14:tracePt t="53829" x="4368800" y="5594350"/>
          <p14:tracePt t="53838" x="4406900" y="5607050"/>
          <p14:tracePt t="53845" x="4430713" y="5619750"/>
          <p14:tracePt t="53854" x="4468813" y="5630863"/>
          <p14:tracePt t="53861" x="4494213" y="5630863"/>
          <p14:tracePt t="53870" x="4530725" y="5630863"/>
          <p14:tracePt t="53877" x="4543425" y="5630863"/>
          <p14:tracePt t="53893" x="4568825" y="5643563"/>
          <p14:tracePt t="53909" x="4581525" y="5643563"/>
          <p14:tracePt t="53925" x="4594225" y="5643563"/>
          <p14:tracePt t="53933" x="4606925" y="5643563"/>
          <p14:tracePt t="53941" x="4630738" y="5643563"/>
          <p14:tracePt t="53949" x="4643438" y="5643563"/>
          <p14:tracePt t="53959" x="4656138" y="5643563"/>
          <p14:tracePt t="53963" x="4681538" y="5643563"/>
          <p14:tracePt t="53971" x="4706938" y="5643563"/>
          <p14:tracePt t="53979" x="4732338" y="5643563"/>
          <p14:tracePt t="53988" x="4756150" y="5643563"/>
          <p14:tracePt t="53995" x="4781550" y="5643563"/>
          <p14:tracePt t="54003" x="4806950" y="5630863"/>
          <p14:tracePt t="54011" x="4832350" y="5619750"/>
          <p14:tracePt t="54020" x="4868863" y="5619750"/>
          <p14:tracePt t="54027" x="4906963" y="5607050"/>
          <p14:tracePt t="54038" x="4945063" y="5594350"/>
          <p14:tracePt t="54043" x="4981575" y="5568950"/>
          <p14:tracePt t="54051" x="5032375" y="5556250"/>
          <p14:tracePt t="54059" x="5068888" y="5556250"/>
          <p14:tracePt t="54067" x="5119688" y="5543550"/>
          <p14:tracePt t="54075" x="5145088" y="5530850"/>
          <p14:tracePt t="54081" x="5170488" y="5518150"/>
          <p14:tracePt t="54089" x="5194300" y="5494338"/>
          <p14:tracePt t="54097" x="5219700" y="5481638"/>
          <p14:tracePt t="54106" x="5257800" y="5443538"/>
          <p14:tracePt t="54113" x="5281613" y="5418138"/>
          <p14:tracePt t="54121" x="5319713" y="5381625"/>
          <p14:tracePt t="54129" x="5345113" y="5330825"/>
          <p14:tracePt t="54137" x="5383213" y="5268913"/>
          <p14:tracePt t="54145" x="5419725" y="5218113"/>
          <p14:tracePt t="54153" x="5457825" y="5168900"/>
          <p14:tracePt t="54161" x="5483225" y="5118100"/>
          <p14:tracePt t="54170" x="5519738" y="5043488"/>
          <p14:tracePt t="54177" x="5570538" y="4968875"/>
          <p14:tracePt t="54187" x="5607050" y="4879975"/>
          <p14:tracePt t="54193" x="5670550" y="4768850"/>
          <p14:tracePt t="54202" x="5708650" y="4667250"/>
          <p14:tracePt t="54209" x="5757863" y="4554538"/>
          <p14:tracePt t="54215" x="5808663" y="4454525"/>
          <p14:tracePt t="54223" x="5857875" y="4341813"/>
          <p14:tracePt t="54231" x="5932488" y="4241800"/>
          <p14:tracePt t="54240" x="5970588" y="4141788"/>
          <p14:tracePt t="54247" x="6008688" y="4054475"/>
          <p14:tracePt t="54256" x="6034088" y="3967163"/>
          <p14:tracePt t="54263" x="6057900" y="3879850"/>
          <p14:tracePt t="54273" x="6096000" y="3779838"/>
          <p14:tracePt t="54279" x="6121400" y="3679825"/>
          <p14:tracePt t="54287" x="6146800" y="3567113"/>
          <p14:tracePt t="54295" x="6183313" y="3467100"/>
          <p14:tracePt t="54303" x="6221413" y="3378200"/>
          <p14:tracePt t="54311" x="6234113" y="3303588"/>
          <p14:tracePt t="54320" x="6246813" y="3241675"/>
          <p14:tracePt t="54327" x="6259513" y="3154363"/>
          <p14:tracePt t="54337" x="6270625" y="3078163"/>
          <p14:tracePt t="54342" x="6283325" y="3003550"/>
          <p14:tracePt t="54349" x="6283325" y="2941638"/>
          <p14:tracePt t="54357" x="6296025" y="2865438"/>
          <p14:tracePt t="54365" x="6296025" y="2816225"/>
          <p14:tracePt t="54373" x="6296025" y="2752725"/>
          <p14:tracePt t="54381" x="6296025" y="2678113"/>
          <p14:tracePt t="54389" x="6296025" y="2627313"/>
          <p14:tracePt t="54397" x="6308725" y="2590800"/>
          <p14:tracePt t="54406" x="6321425" y="2552700"/>
          <p14:tracePt t="54413" x="6321425" y="2527300"/>
          <p14:tracePt t="54422" x="6334125" y="2503488"/>
          <p14:tracePt t="54429" x="6334125" y="2478088"/>
          <p14:tracePt t="54438" x="6346825" y="2452688"/>
          <p14:tracePt t="54445" x="6346825" y="2427288"/>
          <p14:tracePt t="54453" x="6359525" y="2414588"/>
          <p14:tracePt t="54459" x="6359525" y="2403475"/>
          <p14:tracePt t="54467" x="6359525" y="2390775"/>
          <p14:tracePt t="54475" x="6359525" y="2378075"/>
          <p14:tracePt t="54491" x="6359525" y="2365375"/>
          <p14:tracePt t="54499" x="6370638" y="2365375"/>
          <p14:tracePt t="54507" x="6370638" y="2352675"/>
          <p14:tracePt t="54547" x="6370638" y="2339975"/>
          <p14:tracePt t="54563" x="6370638" y="2327275"/>
          <p14:tracePt t="54571" x="6383338" y="2327275"/>
          <p14:tracePt t="54579" x="6396038" y="2314575"/>
          <p14:tracePt t="54586" x="6396038" y="2290763"/>
          <p14:tracePt t="54593" x="6408738" y="2290763"/>
          <p14:tracePt t="54601" x="6408738" y="2278063"/>
          <p14:tracePt t="54609" x="6408738" y="2265363"/>
          <p14:tracePt t="54625" x="6408738" y="2252663"/>
          <p14:tracePt t="54649" x="6396038" y="2239963"/>
          <p14:tracePt t="54657" x="6370638" y="2239963"/>
          <p14:tracePt t="54665" x="6346825" y="2239963"/>
          <p14:tracePt t="54673" x="6321425" y="2239963"/>
          <p14:tracePt t="54681" x="6283325" y="2239963"/>
          <p14:tracePt t="54689" x="6246813" y="2239963"/>
          <p14:tracePt t="54697" x="6208713" y="2239963"/>
          <p14:tracePt t="54705" x="6146800" y="2239963"/>
          <p14:tracePt t="54713" x="6083300" y="2252663"/>
          <p14:tracePt t="54719" x="6008688" y="2265363"/>
          <p14:tracePt t="54727" x="5908675" y="2278063"/>
          <p14:tracePt t="54736" x="5795963" y="2278063"/>
          <p14:tracePt t="54743" x="5670550" y="2290763"/>
          <p14:tracePt t="54752" x="5519738" y="2290763"/>
          <p14:tracePt t="54759" x="5370513" y="2290763"/>
          <p14:tracePt t="54767" x="5219700" y="2290763"/>
          <p14:tracePt t="54775" x="5068888" y="2290763"/>
          <p14:tracePt t="54783" x="4919663" y="2278063"/>
          <p14:tracePt t="54791" x="4756150" y="2265363"/>
          <p14:tracePt t="54799" x="4606925" y="2239963"/>
          <p14:tracePt t="54807" x="4443413" y="2227263"/>
          <p14:tracePt t="54815" x="4294188" y="2214563"/>
          <p14:tracePt t="54823" x="4168775" y="2201863"/>
          <p14:tracePt t="54831" x="4056063" y="2190750"/>
          <p14:tracePt t="54839" x="3956050" y="2178050"/>
          <p14:tracePt t="54845" x="3830638" y="2178050"/>
          <p14:tracePt t="54853" x="3730625" y="2165350"/>
          <p14:tracePt t="54861" x="3630613" y="2165350"/>
          <p14:tracePt t="54869" x="3541713" y="2152650"/>
          <p14:tracePt t="54877" x="3467100" y="2152650"/>
          <p14:tracePt t="54886" x="3392488" y="2139950"/>
          <p14:tracePt t="54893" x="3341688" y="2139950"/>
          <p14:tracePt t="54902" x="3267075" y="2127250"/>
          <p14:tracePt t="54909" x="3228975" y="2127250"/>
          <p14:tracePt t="54917" x="3167063" y="2127250"/>
          <p14:tracePt t="54925" x="3128963" y="2127250"/>
          <p14:tracePt t="54933" x="3079750" y="2127250"/>
          <p14:tracePt t="54941" x="3028950" y="2127250"/>
          <p14:tracePt t="54949" x="2992438" y="2114550"/>
          <p14:tracePt t="54957" x="2954338" y="2101850"/>
          <p14:tracePt t="54970" x="2890838" y="2089150"/>
          <p14:tracePt t="54973" x="2828925" y="2078038"/>
          <p14:tracePt t="54979" x="2767013" y="2065338"/>
          <p14:tracePt t="54987" x="2728913" y="2065338"/>
          <p14:tracePt t="54995" x="2678113" y="2052638"/>
          <p14:tracePt t="55003" x="2628900" y="2052638"/>
          <p14:tracePt t="55011" x="2590800" y="2039938"/>
          <p14:tracePt t="55019" x="2528888" y="2027238"/>
          <p14:tracePt t="55027" x="2478088" y="2014538"/>
          <p14:tracePt t="55035" x="2428875" y="2001838"/>
          <p14:tracePt t="55043" x="2390775" y="2001838"/>
          <p14:tracePt t="55052" x="2328863" y="1989138"/>
          <p14:tracePt t="55059" x="2290763" y="1978025"/>
          <p14:tracePt t="55067" x="2239963" y="1978025"/>
          <p14:tracePt t="55075" x="2190750" y="1965325"/>
          <p14:tracePt t="55083" x="2116138" y="1965325"/>
          <p14:tracePt t="55091" x="2039938" y="1965325"/>
          <p14:tracePt t="55097" x="1952625" y="1965325"/>
          <p14:tracePt t="55105" x="1865313" y="1965325"/>
          <p14:tracePt t="55113" x="1778000" y="1989138"/>
          <p14:tracePt t="55121" x="1677988" y="2014538"/>
          <p14:tracePt t="55129" x="1552575" y="2039938"/>
          <p14:tracePt t="55138" x="1427163" y="2078038"/>
          <p14:tracePt t="55145" x="1314450" y="2139950"/>
          <p14:tracePt t="55154" x="1189038" y="2190750"/>
          <p14:tracePt t="55161" x="1063625" y="2303463"/>
          <p14:tracePt t="55169" x="950913" y="2414588"/>
          <p14:tracePt t="55177" x="850900" y="2540000"/>
          <p14:tracePt t="55185" x="776288" y="2678113"/>
          <p14:tracePt t="55193" x="725488" y="2828925"/>
          <p14:tracePt t="55202" x="688975" y="3003550"/>
          <p14:tracePt t="55209" x="688975" y="3154363"/>
          <p14:tracePt t="55217" x="712788" y="3290888"/>
          <p14:tracePt t="55223" x="801688" y="3429000"/>
          <p14:tracePt t="55231" x="925513" y="3541713"/>
          <p14:tracePt t="55239" x="1050925" y="3616325"/>
          <p14:tracePt t="55247" x="1201738" y="3679825"/>
          <p14:tracePt t="55255" x="1389063" y="3703638"/>
          <p14:tracePt t="55263" x="1577975" y="3716338"/>
          <p14:tracePt t="55271" x="1739900" y="3716338"/>
          <p14:tracePt t="55279" x="1890713" y="3716338"/>
          <p14:tracePt t="55287" x="2027238" y="3716338"/>
          <p14:tracePt t="55295" x="2139950" y="3692525"/>
          <p14:tracePt t="55303" x="2252663" y="3654425"/>
          <p14:tracePt t="55311" x="2328863" y="3603625"/>
          <p14:tracePt t="55319" x="2378075" y="3541713"/>
          <p14:tracePt t="55327" x="2428875" y="3467100"/>
          <p14:tracePt t="55336" x="2465388" y="3390900"/>
          <p14:tracePt t="55343" x="2490788" y="3303588"/>
          <p14:tracePt t="55351" x="2503488" y="3203575"/>
          <p14:tracePt t="55357" x="2516188" y="3116263"/>
          <p14:tracePt t="55365" x="2516188" y="3041650"/>
          <p14:tracePt t="55373" x="2490788" y="2965450"/>
          <p14:tracePt t="55381" x="2441575" y="2916238"/>
          <p14:tracePt t="55389" x="2365375" y="2840038"/>
          <p14:tracePt t="55397" x="2265363" y="2790825"/>
          <p14:tracePt t="55405" x="2165350" y="2752725"/>
          <p14:tracePt t="55413" x="2078038" y="2740025"/>
          <p14:tracePt t="55421" x="1978025" y="2728913"/>
          <p14:tracePt t="55429" x="1890713" y="2728913"/>
          <p14:tracePt t="55438" x="1801813" y="2728913"/>
          <p14:tracePt t="55445" x="1701800" y="2752725"/>
          <p14:tracePt t="55453" x="1614488" y="2790825"/>
          <p14:tracePt t="55461" x="1552575" y="2840038"/>
          <p14:tracePt t="55469" x="1501775" y="2916238"/>
          <p14:tracePt t="55475" x="1452563" y="3003550"/>
          <p14:tracePt t="55483" x="1427163" y="3116263"/>
          <p14:tracePt t="55491" x="1414463" y="3241675"/>
          <p14:tracePt t="55499" x="1414463" y="3378200"/>
          <p14:tracePt t="55507" x="1414463" y="3516313"/>
          <p14:tracePt t="55515" x="1452563" y="3603625"/>
          <p14:tracePt t="55523" x="1527175" y="3654425"/>
          <p14:tracePt t="55531" x="1627188" y="3703638"/>
          <p14:tracePt t="55539" x="1752600" y="3729038"/>
          <p14:tracePt t="55547" x="1865313" y="3741738"/>
          <p14:tracePt t="55555" x="2003425" y="3741738"/>
          <p14:tracePt t="55563" x="2152650" y="3729038"/>
          <p14:tracePt t="55571" x="2303463" y="3692525"/>
          <p14:tracePt t="55579" x="2465388" y="3629025"/>
          <p14:tracePt t="55587" x="2578100" y="3567113"/>
          <p14:tracePt t="55595" x="2703513" y="3479800"/>
          <p14:tracePt t="55604" x="2816225" y="3390900"/>
          <p14:tracePt t="55609" x="2890838" y="3303588"/>
          <p14:tracePt t="55618" x="2954338" y="3228975"/>
          <p14:tracePt t="55625" x="2967038" y="3178175"/>
          <p14:tracePt t="55633" x="2967038" y="3141663"/>
          <p14:tracePt t="55641" x="2967038" y="3103563"/>
          <p14:tracePt t="55649" x="2941638" y="3078163"/>
          <p14:tracePt t="55657" x="2916238" y="3054350"/>
          <p14:tracePt t="55665" x="2890838" y="3041650"/>
          <p14:tracePt t="55673" x="2879725" y="3041650"/>
          <p14:tracePt t="55681" x="2867025" y="3041650"/>
          <p14:tracePt t="55689" x="2854325" y="3041650"/>
          <p14:tracePt t="55697" x="2854325" y="3054350"/>
          <p14:tracePt t="55705" x="2854325" y="3090863"/>
          <p14:tracePt t="55713" x="2879725" y="3141663"/>
          <p14:tracePt t="55721" x="2928938" y="3216275"/>
          <p14:tracePt t="55729" x="3016250" y="3328988"/>
          <p14:tracePt t="55735" x="3141663" y="3454400"/>
          <p14:tracePt t="55743" x="3305175" y="3616325"/>
          <p14:tracePt t="55751" x="3567113" y="3741738"/>
          <p14:tracePt t="55759" x="3867150" y="3803650"/>
          <p14:tracePt t="55768" x="4256088" y="3841750"/>
          <p14:tracePt t="55775" x="4706938" y="3879850"/>
          <p14:tracePt t="55783" x="5119688" y="3905250"/>
          <p14:tracePt t="55791" x="5570538" y="3905250"/>
          <p14:tracePt t="55799" x="6008688" y="3892550"/>
          <p14:tracePt t="55807" x="6383338" y="3892550"/>
          <p14:tracePt t="55815" x="6808788" y="3854450"/>
          <p14:tracePt t="55823" x="7197725" y="3792538"/>
          <p14:tracePt t="55831" x="7597775" y="3729038"/>
          <p14:tracePt t="55839" x="7861300" y="3679825"/>
          <p14:tracePt t="55847" x="8161338" y="3603625"/>
          <p14:tracePt t="55853" x="8474075" y="3503613"/>
          <p14:tracePt t="55861" x="8686800" y="3416300"/>
          <p14:tracePt t="55870" x="8824913" y="3341688"/>
          <p14:tracePt t="55877" x="8950325" y="3267075"/>
          <p14:tracePt t="55885" x="9050338" y="3203575"/>
          <p14:tracePt t="55893" x="9124950" y="3141663"/>
          <p14:tracePt t="55901" x="9163050" y="3090863"/>
          <p14:tracePt t="55909" x="9212263" y="3028950"/>
          <p14:tracePt t="55918" x="9250363" y="2990850"/>
          <p14:tracePt t="55925" x="9275763" y="2952750"/>
          <p14:tracePt t="55934" x="9312275" y="2916238"/>
          <p14:tracePt t="55941" x="9337675" y="2890838"/>
          <p14:tracePt t="55949" x="9363075" y="2865438"/>
          <p14:tracePt t="55957" x="9401175" y="2816225"/>
          <p14:tracePt t="55970" x="9450388" y="2765425"/>
          <p14:tracePt t="55973" x="9488488" y="2728913"/>
          <p14:tracePt t="55981" x="9537700" y="2690813"/>
          <p14:tracePt t="55987" x="9575800" y="2665413"/>
          <p14:tracePt t="55995" x="9637713" y="2616200"/>
          <p14:tracePt t="56003" x="9675813" y="2578100"/>
          <p14:tracePt t="56011" x="9713913" y="2540000"/>
          <p14:tracePt t="56020" x="9750425" y="2490788"/>
          <p14:tracePt t="56027" x="9775825" y="2452688"/>
          <p14:tracePt t="56035" x="9801225" y="2414588"/>
          <p14:tracePt t="56043" x="9813925" y="2390775"/>
          <p14:tracePt t="56051" x="9826625" y="2365375"/>
          <p14:tracePt t="56059" x="9839325" y="2339975"/>
          <p14:tracePt t="56068" x="9839325" y="2314575"/>
          <p14:tracePt t="56075" x="9839325" y="2290763"/>
          <p14:tracePt t="56084" x="9839325" y="2252663"/>
          <p14:tracePt t="56091" x="9839325" y="2227263"/>
          <p14:tracePt t="56099" x="9826625" y="2201863"/>
          <p14:tracePt t="56107" x="9813925" y="2178050"/>
          <p14:tracePt t="56113" x="9788525" y="2165350"/>
          <p14:tracePt t="56121" x="9750425" y="2152650"/>
          <p14:tracePt t="56129" x="9713913" y="2152650"/>
          <p14:tracePt t="56137" x="9675813" y="2139950"/>
          <p14:tracePt t="56145" x="9613900" y="2127250"/>
          <p14:tracePt t="56153" x="9537700" y="2127250"/>
          <p14:tracePt t="56161" x="9488488" y="2127250"/>
          <p14:tracePt t="56169" x="9450388" y="2127250"/>
          <p14:tracePt t="56177" x="9424988" y="2127250"/>
          <p14:tracePt t="56186" x="9401175" y="2127250"/>
          <p14:tracePt t="56193" x="9375775" y="2127250"/>
          <p14:tracePt t="56201" x="9337675" y="2127250"/>
          <p14:tracePt t="56209" x="9312275" y="2127250"/>
          <p14:tracePt t="56217" x="9301163" y="2127250"/>
          <p14:tracePt t="56225" x="9288463" y="2127250"/>
          <p14:tracePt t="56234" x="9275763" y="2139950"/>
          <p14:tracePt t="56247" x="9263063" y="2152650"/>
          <p14:tracePt t="56255" x="9250363" y="2152650"/>
          <p14:tracePt t="56271" x="9237663" y="2152650"/>
          <p14:tracePt t="56287" x="9224963" y="2152650"/>
          <p14:tracePt t="56295" x="9212263" y="2152650"/>
          <p14:tracePt t="56303" x="9199563" y="2152650"/>
          <p14:tracePt t="56311" x="9188450" y="2152650"/>
          <p14:tracePt t="56327" x="9163050" y="2152650"/>
          <p14:tracePt t="56335" x="9150350" y="2152650"/>
          <p14:tracePt t="56343" x="9124950" y="2165350"/>
          <p14:tracePt t="56351" x="9099550" y="2165350"/>
          <p14:tracePt t="56359" x="9075738" y="2165350"/>
          <p14:tracePt t="56365" x="9050338" y="2165350"/>
          <p14:tracePt t="56373" x="9012238" y="2165350"/>
          <p14:tracePt t="56381" x="8975725" y="2165350"/>
          <p14:tracePt t="56389" x="8950325" y="2165350"/>
          <p14:tracePt t="56397" x="8924925" y="2165350"/>
          <p14:tracePt t="56405" x="8912225" y="2165350"/>
          <p14:tracePt t="56413" x="8886825" y="2165350"/>
          <p14:tracePt t="56429" x="8874125" y="2165350"/>
          <p14:tracePt t="56588" x="8874125" y="2178050"/>
          <p14:tracePt t="56596" x="8863013" y="2178050"/>
          <p14:tracePt t="56603" x="8863013" y="2201863"/>
          <p14:tracePt t="56612" x="8850313" y="2239963"/>
          <p14:tracePt t="56619" x="8850313" y="2265363"/>
          <p14:tracePt t="56626" x="8850313" y="2278063"/>
          <p14:tracePt t="56634" x="8850313" y="2290763"/>
          <p14:tracePt t="56641" x="8850313" y="2303463"/>
          <p14:tracePt t="56657" x="8850313" y="2314575"/>
          <p14:tracePt t="56666" x="8850313" y="2327275"/>
          <p14:tracePt t="56673" x="8863013" y="2327275"/>
          <p14:tracePt t="56681" x="8863013" y="2339975"/>
          <p14:tracePt t="56697" x="8874125" y="2352675"/>
          <p14:tracePt t="56705" x="8874125" y="2365375"/>
          <p14:tracePt t="56713" x="8874125" y="2378075"/>
          <p14:tracePt t="56729" x="8874125" y="2390775"/>
          <p14:tracePt t="56737" x="8886825" y="2414588"/>
          <p14:tracePt t="56751" x="8886825" y="2427288"/>
          <p14:tracePt t="56776" x="8899525" y="2439988"/>
          <p14:tracePt t="56791" x="8899525" y="2452688"/>
          <p14:tracePt t="56807" x="8899525" y="2465388"/>
          <p14:tracePt t="56823" x="8899525" y="2478088"/>
          <p14:tracePt t="56831" x="8899525" y="2490788"/>
          <p14:tracePt t="56839" x="8899525" y="2503488"/>
          <p14:tracePt t="56848" x="8912225" y="2503488"/>
          <p14:tracePt t="56855" x="8912225" y="2516188"/>
          <p14:tracePt t="56863" x="8912225" y="2540000"/>
          <p14:tracePt t="56869" x="8924925" y="2552700"/>
          <p14:tracePt t="56877" x="8924925" y="2565400"/>
          <p14:tracePt t="56886" x="8924925" y="2578100"/>
          <p14:tracePt t="56893" x="8924925" y="2590800"/>
          <p14:tracePt t="56901" x="8937625" y="2603500"/>
          <p14:tracePt t="56909" x="8937625" y="2616200"/>
          <p14:tracePt t="56918" x="8937625" y="2640013"/>
          <p14:tracePt t="56925" x="8937625" y="2665413"/>
          <p14:tracePt t="56934" x="8950325" y="2678113"/>
          <p14:tracePt t="56941" x="8950325" y="2690813"/>
          <p14:tracePt t="56950" x="8950325" y="2703513"/>
          <p14:tracePt t="56957" x="8950325" y="2740025"/>
          <p14:tracePt t="56973" x="8950325" y="2752725"/>
          <p14:tracePt t="56981" x="8950325" y="2778125"/>
          <p14:tracePt t="56989" x="8950325" y="2790825"/>
          <p14:tracePt t="56997" x="8950325" y="2803525"/>
          <p14:tracePt t="57003" x="8950325" y="2816225"/>
          <p14:tracePt t="57011" x="8950325" y="2840038"/>
          <p14:tracePt t="57019" x="8950325" y="2852738"/>
          <p14:tracePt t="57027" x="8950325" y="2865438"/>
          <p14:tracePt t="57036" x="8950325" y="2890838"/>
          <p14:tracePt t="57043" x="8950325" y="2916238"/>
          <p14:tracePt t="57051" x="8950325" y="2928938"/>
          <p14:tracePt t="57059" x="8950325" y="2952750"/>
          <p14:tracePt t="57068" x="8950325" y="2978150"/>
          <p14:tracePt t="57084" x="8950325" y="2990850"/>
          <p14:tracePt t="57091" x="8950325" y="3003550"/>
          <p14:tracePt t="57107" x="8950325" y="3028950"/>
          <p14:tracePt t="57123" x="8950325" y="3041650"/>
          <p14:tracePt t="57129" x="8950325" y="3054350"/>
          <p14:tracePt t="57137" x="8950325" y="3065463"/>
          <p14:tracePt t="57145" x="8950325" y="3078163"/>
          <p14:tracePt t="57153" x="8950325" y="3103563"/>
          <p14:tracePt t="57161" x="8937625" y="3128963"/>
          <p14:tracePt t="57169" x="8937625" y="3154363"/>
          <p14:tracePt t="57177" x="8924925" y="3178175"/>
          <p14:tracePt t="57186" x="8924925" y="3216275"/>
          <p14:tracePt t="57193" x="8924925" y="3241675"/>
          <p14:tracePt t="57202" x="8912225" y="3278188"/>
          <p14:tracePt t="57209" x="8899525" y="3303588"/>
          <p14:tracePt t="57217" x="8899525" y="3328988"/>
          <p14:tracePt t="57225" x="8886825" y="3354388"/>
          <p14:tracePt t="57234" x="8886825" y="3378200"/>
          <p14:tracePt t="57241" x="8886825" y="3403600"/>
          <p14:tracePt t="57250" x="8886825" y="3429000"/>
          <p14:tracePt t="57255" x="8886825" y="3454400"/>
          <p14:tracePt t="57263" x="8886825" y="3467100"/>
          <p14:tracePt t="57271" x="8886825" y="3490913"/>
          <p14:tracePt t="57279" x="8874125" y="3516313"/>
          <p14:tracePt t="57287" x="8874125" y="3554413"/>
          <p14:tracePt t="57295" x="8863013" y="3579813"/>
          <p14:tracePt t="57303" x="8863013" y="3603625"/>
          <p14:tracePt t="57311" x="8850313" y="3629025"/>
          <p14:tracePt t="57320" x="8850313" y="3654425"/>
          <p14:tracePt t="57327" x="8850313" y="3679825"/>
          <p14:tracePt t="57336" x="8850313" y="3716338"/>
          <p14:tracePt t="57343" x="8850313" y="3741738"/>
          <p14:tracePt t="57351" x="8850313" y="3754438"/>
          <p14:tracePt t="57359" x="8850313" y="3767138"/>
          <p14:tracePt t="57367" x="8850313" y="3779838"/>
          <p14:tracePt t="57375" x="8850313" y="3803650"/>
          <p14:tracePt t="57383" x="8837613" y="3829050"/>
          <p14:tracePt t="57389" x="8837613" y="3854450"/>
          <p14:tracePt t="57397" x="8837613" y="3879850"/>
          <p14:tracePt t="57405" x="8837613" y="3905250"/>
          <p14:tracePt t="57413" x="8824913" y="3941763"/>
          <p14:tracePt t="57421" x="8824913" y="3967163"/>
          <p14:tracePt t="57429" x="8824913" y="3992563"/>
          <p14:tracePt t="57437" x="8824913" y="4017963"/>
          <p14:tracePt t="57445" x="8824913" y="4041775"/>
          <p14:tracePt t="57453" x="8824913" y="4067175"/>
          <p14:tracePt t="57461" x="8824913" y="4092575"/>
          <p14:tracePt t="57469" x="8824913" y="4129088"/>
          <p14:tracePt t="57477" x="8824913" y="4154488"/>
          <p14:tracePt t="57486" x="8824913" y="4179888"/>
          <p14:tracePt t="57493" x="8824913" y="4205288"/>
          <p14:tracePt t="57501" x="8812213" y="4230688"/>
          <p14:tracePt t="57509" x="8799513" y="4267200"/>
          <p14:tracePt t="57517" x="8799513" y="4292600"/>
          <p14:tracePt t="57523" x="8799513" y="4330700"/>
          <p14:tracePt t="57531" x="8799513" y="4367213"/>
          <p14:tracePt t="57539" x="8799513" y="4418013"/>
          <p14:tracePt t="57547" x="8799513" y="4443413"/>
          <p14:tracePt t="57555" x="8799513" y="4479925"/>
          <p14:tracePt t="57563" x="8799513" y="4518025"/>
          <p14:tracePt t="57571" x="8799513" y="4543425"/>
          <p14:tracePt t="57579" x="8812213" y="4567238"/>
          <p14:tracePt t="57587" x="8812213" y="4592638"/>
          <p14:tracePt t="57595" x="8812213" y="4618038"/>
          <p14:tracePt t="57603" x="8812213" y="4643438"/>
          <p14:tracePt t="57611" x="8812213" y="4667250"/>
          <p14:tracePt t="57619" x="8812213" y="4705350"/>
          <p14:tracePt t="57627" x="8824913" y="4730750"/>
          <p14:tracePt t="57633" x="8824913" y="4756150"/>
          <p14:tracePt t="57641" x="8824913" y="4779963"/>
          <p14:tracePt t="57650" x="8837613" y="4818063"/>
          <p14:tracePt t="57657" x="8837613" y="4843463"/>
          <p14:tracePt t="57667" x="8850313" y="4879975"/>
          <p14:tracePt t="57673" x="8850313" y="4918075"/>
          <p14:tracePt t="57681" x="8850313" y="4956175"/>
          <p14:tracePt t="57689" x="8850313" y="4992688"/>
          <p14:tracePt t="57697" x="8850313" y="5030788"/>
          <p14:tracePt t="57705" x="8850313" y="5068888"/>
          <p14:tracePt t="57713" x="8850313" y="5105400"/>
          <p14:tracePt t="57721" x="8850313" y="5143500"/>
          <p14:tracePt t="57729" x="8837613" y="5181600"/>
          <p14:tracePt t="57737" x="8837613" y="5218113"/>
          <p14:tracePt t="57745" x="8837613" y="5256213"/>
          <p14:tracePt t="57753" x="8837613" y="5294313"/>
          <p14:tracePt t="57761" x="8837613" y="5318125"/>
          <p14:tracePt t="57768" x="8837613" y="5356225"/>
          <p14:tracePt t="57776" x="8837613" y="5381625"/>
          <p14:tracePt t="57783" x="8837613" y="5407025"/>
          <p14:tracePt t="57791" x="8837613" y="5418138"/>
          <p14:tracePt t="57800" x="8837613" y="5443538"/>
          <p14:tracePt t="57807" x="8837613" y="5468938"/>
          <p14:tracePt t="57817" x="8837613" y="5494338"/>
          <p14:tracePt t="57823" x="8837613" y="5507038"/>
          <p14:tracePt t="57831" x="8837613" y="5530850"/>
          <p14:tracePt t="57839" x="8837613" y="5556250"/>
          <p14:tracePt t="57847" x="8837613" y="5581650"/>
          <p14:tracePt t="57855" x="8837613" y="5607050"/>
          <p14:tracePt t="57863" x="8850313" y="5630863"/>
          <p14:tracePt t="57871" x="8850313" y="5656263"/>
          <p14:tracePt t="57879" x="8850313" y="5681663"/>
          <p14:tracePt t="57887" x="8863013" y="5719763"/>
          <p14:tracePt t="57893" x="8863013" y="5743575"/>
          <p14:tracePt t="57901" x="8863013" y="5768975"/>
          <p14:tracePt t="57917" x="8863013" y="5794375"/>
          <p14:tracePt t="57925" x="8863013" y="5807075"/>
          <p14:tracePt t="57934" x="8863013" y="5819775"/>
          <p14:tracePt t="57941" x="8863013" y="5832475"/>
          <p14:tracePt t="57950" x="8863013" y="5856288"/>
          <p14:tracePt t="57971" x="8863013" y="5907088"/>
          <p14:tracePt t="57973" x="8863013" y="5932488"/>
          <p14:tracePt t="57983" x="8863013" y="5956300"/>
          <p14:tracePt t="57989" x="8863013" y="5981700"/>
          <p14:tracePt t="57997" x="8863013" y="6019800"/>
          <p14:tracePt t="58006" x="8863013" y="6045200"/>
          <p14:tracePt t="58013" x="8863013" y="6056313"/>
          <p14:tracePt t="58019" x="8863013" y="6069013"/>
          <p14:tracePt t="58027" x="8863013" y="6081713"/>
          <p14:tracePt t="58043" x="8863013" y="6094413"/>
          <p14:tracePt t="58059" x="8874125" y="6107113"/>
          <p14:tracePt t="58075" x="8886825" y="6107113"/>
          <p14:tracePt t="58083" x="8899525" y="6107113"/>
          <p14:tracePt t="58091" x="8912225" y="6107113"/>
          <p14:tracePt t="58099" x="8937625" y="6107113"/>
          <p14:tracePt t="58107" x="8963025" y="6107113"/>
          <p14:tracePt t="58117" x="8986838" y="6107113"/>
          <p14:tracePt t="58123" x="9012238" y="6107113"/>
          <p14:tracePt t="58132" x="9037638" y="6107113"/>
          <p14:tracePt t="58139" x="9063038" y="6107113"/>
          <p14:tracePt t="58145" x="9112250" y="6107113"/>
          <p14:tracePt t="58153" x="9150350" y="6069013"/>
          <p14:tracePt t="58161" x="9199563" y="6032500"/>
          <p14:tracePt t="58169" x="9250363" y="6007100"/>
          <p14:tracePt t="58177" x="9301163" y="5969000"/>
          <p14:tracePt t="58186" x="9337675" y="5932488"/>
          <p14:tracePt t="58193" x="9401175" y="5907088"/>
          <p14:tracePt t="58202" x="9463088" y="5856288"/>
          <p14:tracePt t="58209" x="9563100" y="5768975"/>
          <p14:tracePt t="58218" x="9675813" y="5681663"/>
          <p14:tracePt t="58225" x="9788525" y="5568950"/>
          <p14:tracePt t="58233" x="9901238" y="5456238"/>
          <p14:tracePt t="58241" x="9975850" y="5381625"/>
          <p14:tracePt t="58249" x="10039350" y="5281613"/>
          <p14:tracePt t="58257" x="10088563" y="5181600"/>
          <p14:tracePt t="58266" x="10152063" y="5068888"/>
          <p14:tracePt t="58271" x="10188575" y="4956175"/>
          <p14:tracePt t="58279" x="10226675" y="4818063"/>
          <p14:tracePt t="58287" x="10252075" y="4667250"/>
          <p14:tracePt t="58295" x="10264775" y="4530725"/>
          <p14:tracePt t="58303" x="10277475" y="4418013"/>
          <p14:tracePt t="58311" x="10277475" y="4292600"/>
          <p14:tracePt t="58319" x="10264775" y="4192588"/>
          <p14:tracePt t="58327" x="10226675" y="4092575"/>
          <p14:tracePt t="58335" x="10188575" y="3979863"/>
          <p14:tracePt t="58343" x="10139363" y="3879850"/>
          <p14:tracePt t="58351" x="10101263" y="3767138"/>
          <p14:tracePt t="58359" x="10039350" y="3641725"/>
          <p14:tracePt t="58367" x="9988550" y="3541713"/>
          <p14:tracePt t="58375" x="9939338" y="3454400"/>
          <p14:tracePt t="58384" x="9901238" y="3378200"/>
          <p14:tracePt t="58391" x="9863138" y="3303588"/>
          <p14:tracePt t="58399" x="9852025" y="3228975"/>
          <p14:tracePt t="58407" x="9826625" y="3178175"/>
          <p14:tracePt t="58413" x="9813925" y="3116263"/>
          <p14:tracePt t="58421" x="9813925" y="3054350"/>
          <p14:tracePt t="58429" x="9801225" y="3016250"/>
          <p14:tracePt t="58437" x="9801225" y="2965450"/>
          <p14:tracePt t="58445" x="9801225" y="2928938"/>
          <p14:tracePt t="58453" x="9788525" y="2890838"/>
          <p14:tracePt t="58461" x="9788525" y="2852738"/>
          <p14:tracePt t="58469" x="9775825" y="2816225"/>
          <p14:tracePt t="58477" x="9763125" y="2765425"/>
          <p14:tracePt t="58485" x="9763125" y="2728913"/>
          <p14:tracePt t="58492" x="9750425" y="2690813"/>
          <p14:tracePt t="58501" x="9726613" y="2652713"/>
          <p14:tracePt t="58509" x="9701213" y="2627313"/>
          <p14:tracePt t="58517" x="9675813" y="2590800"/>
          <p14:tracePt t="58525" x="9626600" y="2565400"/>
          <p14:tracePt t="58531" x="9601200" y="2527300"/>
          <p14:tracePt t="58539" x="9563100" y="2503488"/>
          <p14:tracePt t="58547" x="9537700" y="2478088"/>
          <p14:tracePt t="58555" x="9513888" y="2439988"/>
          <p14:tracePt t="58563" x="9475788" y="2427288"/>
          <p14:tracePt t="58571" x="9437688" y="2403475"/>
          <p14:tracePt t="58579" x="9413875" y="2390775"/>
          <p14:tracePt t="58587" x="9388475" y="2378075"/>
          <p14:tracePt t="58595" x="9375775" y="2365375"/>
          <p14:tracePt t="58603" x="9337675" y="2365375"/>
          <p14:tracePt t="58611" x="9312275" y="2352675"/>
          <p14:tracePt t="58619" x="9288463" y="2339975"/>
          <p14:tracePt t="58627" x="9263063" y="2327275"/>
          <p14:tracePt t="58635" x="9237663" y="2327275"/>
          <p14:tracePt t="58643" x="9212263" y="2314575"/>
          <p14:tracePt t="58649" x="9188450" y="2303463"/>
          <p14:tracePt t="58657" x="9175750" y="2303463"/>
          <p14:tracePt t="58673" x="9163050" y="2303463"/>
          <p14:tracePt t="58800" x="9137650" y="2290763"/>
          <p14:tracePt t="58807" x="9099550" y="2290763"/>
          <p14:tracePt t="58816" x="9050338" y="2290763"/>
          <p14:tracePt t="58823" x="8963025" y="2290763"/>
          <p14:tracePt t="58833" x="8899525" y="2290763"/>
          <p14:tracePt t="58839" x="8824913" y="2290763"/>
          <p14:tracePt t="58849" x="8724900" y="2290763"/>
          <p14:tracePt t="58855" x="8637588" y="2290763"/>
          <p14:tracePt t="58863" x="8537575" y="2278063"/>
          <p14:tracePt t="58871" x="8461375" y="2278063"/>
          <p14:tracePt t="58879" x="8386763" y="2278063"/>
          <p14:tracePt t="58887" x="8335963" y="2278063"/>
          <p14:tracePt t="58895" x="8299450" y="2278063"/>
          <p14:tracePt t="58903" x="8261350" y="2265363"/>
          <p14:tracePt t="58911" x="8235950" y="2265363"/>
          <p14:tracePt t="58917" x="8212138" y="2265363"/>
          <p14:tracePt t="58925" x="8186738" y="2265363"/>
          <p14:tracePt t="58934" x="8148638" y="2265363"/>
          <p14:tracePt t="58950" x="8135938" y="2265363"/>
          <p14:tracePt t="59036" x="8123238" y="2265363"/>
          <p14:tracePt t="59067" x="8110538" y="2265363"/>
          <p14:tracePt t="59091" x="8099425" y="2265363"/>
          <p14:tracePt t="59194" x="8110538" y="2265363"/>
          <p14:tracePt t="59202" x="8135938" y="2265363"/>
          <p14:tracePt t="59210" x="8174038" y="2265363"/>
          <p14:tracePt t="59217" x="8212138" y="2252663"/>
          <p14:tracePt t="59226" x="8248650" y="2252663"/>
          <p14:tracePt t="59233" x="8286750" y="2252663"/>
          <p14:tracePt t="59242" x="8324850" y="2252663"/>
          <p14:tracePt t="59250" x="8361363" y="2239963"/>
          <p14:tracePt t="59258" x="8399463" y="2239963"/>
          <p14:tracePt t="59268" x="8435975" y="2239963"/>
          <p14:tracePt t="59274" x="8461375" y="2239963"/>
          <p14:tracePt t="59283" x="8486775" y="2239963"/>
          <p14:tracePt t="59290" x="8512175" y="2239963"/>
          <p14:tracePt t="59297" x="8524875" y="2239963"/>
          <p14:tracePt t="59312" x="8537575" y="2227263"/>
          <p14:tracePt t="59328" x="8548688" y="2227263"/>
          <p14:tracePt t="59336" x="8574088" y="2227263"/>
          <p14:tracePt t="59344" x="8599488" y="2214563"/>
          <p14:tracePt t="59352" x="8612188" y="2201863"/>
          <p14:tracePt t="59360" x="8650288" y="2190750"/>
          <p14:tracePt t="59368" x="8674100" y="2190750"/>
          <p14:tracePt t="59376" x="8699500" y="2178050"/>
          <p14:tracePt t="59383" x="8724900" y="2165350"/>
          <p14:tracePt t="59392" x="8750300" y="2165350"/>
          <p14:tracePt t="59400" x="8786813" y="2152650"/>
          <p14:tracePt t="59408" x="8786813" y="2139950"/>
          <p14:tracePt t="59417" x="8799513" y="2139950"/>
          <p14:tracePt t="59550" x="8812213" y="2139950"/>
          <p14:tracePt t="59973" x="8824913" y="2139950"/>
          <p14:tracePt t="59981" x="8863013" y="2139950"/>
          <p14:tracePt t="59989" x="8912225" y="2139950"/>
          <p14:tracePt t="59998" x="8963025" y="2139950"/>
          <p14:tracePt t="60006" x="8999538" y="2152650"/>
          <p14:tracePt t="60015" x="9024938" y="2165350"/>
          <p14:tracePt t="60022" x="9037638" y="2178050"/>
          <p14:tracePt t="60031" x="9050338" y="2178050"/>
          <p14:tracePt t="60037" x="9063038" y="2178050"/>
          <p14:tracePt t="60046" x="9063038" y="2190750"/>
          <p14:tracePt t="60053" x="9075738" y="2190750"/>
          <p14:tracePt t="60067" x="9088438" y="2201863"/>
          <p14:tracePt t="60234" x="9099550" y="2201863"/>
          <p14:tracePt t="60509" x="9124950" y="2201863"/>
          <p14:tracePt t="60517" x="9163050" y="2214563"/>
          <p14:tracePt t="60525" x="9199563" y="2214563"/>
          <p14:tracePt t="60533" x="9237663" y="2227263"/>
          <p14:tracePt t="60541" x="9275763" y="2227263"/>
          <p14:tracePt t="60549" x="9312275" y="2227263"/>
          <p14:tracePt t="60557" x="9350375" y="2227263"/>
          <p14:tracePt t="60565" x="9388475" y="2239963"/>
          <p14:tracePt t="60573" x="9413875" y="2239963"/>
          <p14:tracePt t="60581" x="9437688" y="2239963"/>
          <p14:tracePt t="60587" x="9475788" y="2239963"/>
          <p14:tracePt t="60595" x="9488488" y="2239963"/>
          <p14:tracePt t="60611" x="9513888" y="2239963"/>
          <p14:tracePt t="60619" x="9537700" y="2239963"/>
          <p14:tracePt t="60627" x="9563100" y="2239963"/>
          <p14:tracePt t="60635" x="9588500" y="2239963"/>
          <p14:tracePt t="60643" x="9613900" y="2239963"/>
          <p14:tracePt t="60651" x="9637713" y="2239963"/>
          <p14:tracePt t="60659" x="9675813" y="2239963"/>
          <p14:tracePt t="60667" x="9713913" y="2239963"/>
          <p14:tracePt t="60675" x="9750425" y="2239963"/>
          <p14:tracePt t="60683" x="9788525" y="2239963"/>
          <p14:tracePt t="60691" x="9826625" y="2252663"/>
          <p14:tracePt t="60699" x="9863138" y="2252663"/>
          <p14:tracePt t="60707" x="9888538" y="2252663"/>
          <p14:tracePt t="60713" x="9913938" y="2252663"/>
          <p14:tracePt t="60721" x="9926638" y="2252663"/>
          <p14:tracePt t="60729" x="9939338" y="2252663"/>
          <p14:tracePt t="60737" x="9952038" y="2265363"/>
          <p14:tracePt t="60746" x="9963150" y="2265363"/>
          <p14:tracePt t="60761" x="9975850" y="2265363"/>
          <p14:tracePt t="60777" x="9988550" y="2265363"/>
          <p14:tracePt t="60793" x="10001250" y="2265363"/>
          <p14:tracePt t="60809" x="10013950" y="2265363"/>
          <p14:tracePt t="60817" x="10026650" y="2265363"/>
          <p14:tracePt t="60879" x="10039350" y="2265363"/>
          <p14:tracePt t="60896" x="10052050" y="2265363"/>
          <p14:tracePt t="60935" x="10064750" y="2265363"/>
          <p14:tracePt t="60951" x="10075863" y="2265363"/>
          <p14:tracePt t="60959" x="10088563" y="2265363"/>
          <p14:tracePt t="60967" x="10101263" y="2265363"/>
          <p14:tracePt t="60973" x="10113963" y="2265363"/>
          <p14:tracePt t="60981" x="10139363" y="2265363"/>
          <p14:tracePt t="60989" x="10164763" y="2265363"/>
          <p14:tracePt t="60997" x="10188575" y="2265363"/>
          <p14:tracePt t="61005" x="10213975" y="2265363"/>
          <p14:tracePt t="61013" x="10252075" y="2265363"/>
          <p14:tracePt t="61021" x="10288588" y="2265363"/>
          <p14:tracePt t="61030" x="10326688" y="2265363"/>
          <p14:tracePt t="61037" x="10364788" y="2265363"/>
          <p14:tracePt t="61047" x="10390188" y="2265363"/>
          <p14:tracePt t="61053" x="10414000" y="2265363"/>
          <p14:tracePt t="61061" x="10439400" y="2252663"/>
          <p14:tracePt t="61069" x="10464800" y="2252663"/>
          <p14:tracePt t="61077" x="10477500" y="2239963"/>
          <p14:tracePt t="61085" x="10490200" y="2239963"/>
          <p14:tracePt t="61101" x="10502900" y="2239963"/>
          <p14:tracePt t="61107" x="10502900" y="2227263"/>
          <p14:tracePt t="61115" x="10514013" y="2227263"/>
          <p14:tracePt t="61123" x="10526713" y="2227263"/>
          <p14:tracePt t="61131" x="10526713" y="2214563"/>
          <p14:tracePt t="61139" x="10539413" y="2214563"/>
          <p14:tracePt t="61147" x="10539413" y="2201863"/>
          <p14:tracePt t="61155" x="10552113" y="2201863"/>
          <p14:tracePt t="61163" x="10564813" y="2201863"/>
          <p14:tracePt t="61171" x="10577513" y="2190750"/>
          <p14:tracePt t="61179" x="10590213" y="2190750"/>
          <p14:tracePt t="61196" x="10614025" y="2190750"/>
          <p14:tracePt t="61203" x="10626725" y="2178050"/>
          <p14:tracePt t="61211" x="10639425" y="2178050"/>
          <p14:tracePt t="61219" x="10639425" y="2165350"/>
          <p14:tracePt t="61225" x="10652125" y="2152650"/>
          <p14:tracePt t="61241" x="10664825" y="2139950"/>
          <p14:tracePt t="61273" x="10677525" y="2127250"/>
          <p14:tracePt t="61368" x="10664825" y="2127250"/>
          <p14:tracePt t="61376" x="10639425" y="2139950"/>
          <p14:tracePt t="61384" x="10614025" y="2152650"/>
          <p14:tracePt t="61392" x="10590213" y="2152650"/>
          <p14:tracePt t="61400" x="10552113" y="2152650"/>
          <p14:tracePt t="61407" x="10514013" y="2165350"/>
          <p14:tracePt t="61415" x="10477500" y="2165350"/>
          <p14:tracePt t="61423" x="10439400" y="2165350"/>
          <p14:tracePt t="61431" x="10414000" y="2165350"/>
          <p14:tracePt t="61439" x="10390188" y="2178050"/>
          <p14:tracePt t="61455" x="10377488" y="2178050"/>
          <p14:tracePt t="61598" x="10390188" y="2178050"/>
          <p14:tracePt t="61613" x="10401300" y="2165350"/>
          <p14:tracePt t="61629" x="10426700" y="2165350"/>
          <p14:tracePt t="61635" x="10452100" y="2165350"/>
          <p14:tracePt t="61643" x="10464800" y="2165350"/>
          <p14:tracePt t="61651" x="10490200" y="2165350"/>
          <p14:tracePt t="61659" x="10514013" y="2165350"/>
          <p14:tracePt t="61667" x="10539413" y="2165350"/>
          <p14:tracePt t="61675" x="10552113" y="2165350"/>
          <p14:tracePt t="61683" x="10564813" y="2165350"/>
          <p14:tracePt t="61699" x="10577513" y="2152650"/>
          <p14:tracePt t="61801" x="10602913" y="2139950"/>
          <p14:tracePt t="61809" x="10614025" y="2139950"/>
          <p14:tracePt t="61826" x="10626725" y="2139950"/>
          <p14:tracePt t="61833" x="10639425" y="2139950"/>
          <p14:tracePt t="61849" x="10652125" y="2139950"/>
          <p14:tracePt t="61857" x="10652125" y="2127250"/>
          <p14:tracePt t="61879" x="10664825" y="2127250"/>
          <p14:tracePt t="61919" x="10677525" y="2114550"/>
          <p14:tracePt t="61927" x="10690225" y="2101850"/>
          <p14:tracePt t="61935" x="10702925" y="2101850"/>
          <p14:tracePt t="61943" x="10715625" y="2101850"/>
          <p14:tracePt t="61951" x="10726738" y="2101850"/>
          <p14:tracePt t="61967" x="10752138" y="2101850"/>
          <p14:tracePt t="61975" x="10764838" y="2101850"/>
          <p14:tracePt t="61983" x="10777538" y="2101850"/>
          <p14:tracePt t="61998" x="10790238" y="2101850"/>
          <p14:tracePt t="62005" x="10802938" y="2101850"/>
          <p14:tracePt t="62021" x="10815638" y="2101850"/>
          <p14:tracePt t="62037" x="10828338" y="2101850"/>
          <p14:tracePt t="62053" x="10839450" y="2101850"/>
          <p14:tracePt t="62062" x="10852150" y="2101850"/>
          <p14:tracePt t="62078" x="10864850" y="2101850"/>
          <p14:tracePt t="62085" x="10877550" y="2101850"/>
          <p14:tracePt t="62093" x="10877550" y="2114550"/>
          <p14:tracePt t="62101" x="10890250" y="2114550"/>
          <p14:tracePt t="62109" x="10902950" y="2127250"/>
          <p14:tracePt t="62123" x="10915650" y="2127250"/>
          <p14:tracePt t="62139" x="10915650" y="2139950"/>
          <p14:tracePt t="62147" x="10928350" y="2139950"/>
          <p14:tracePt t="62163" x="10952163" y="2139950"/>
          <p14:tracePt t="62171" x="10952163" y="2152650"/>
          <p14:tracePt t="62179" x="10964863" y="2152650"/>
          <p14:tracePt t="62187" x="10977563" y="2152650"/>
          <p14:tracePt t="62195" x="10990263" y="2152650"/>
          <p14:tracePt t="62203" x="11015663" y="2152650"/>
          <p14:tracePt t="62212" x="11041063" y="2152650"/>
          <p14:tracePt t="62219" x="11064875" y="2165350"/>
          <p14:tracePt t="62228" x="11090275" y="2165350"/>
          <p14:tracePt t="62235" x="11102975" y="2178050"/>
          <p14:tracePt t="62243" x="11128375" y="2190750"/>
          <p14:tracePt t="62249" x="11153775" y="2190750"/>
          <p14:tracePt t="62257" x="11177588" y="2201863"/>
          <p14:tracePt t="62265" x="11202988" y="2201863"/>
          <p14:tracePt t="62273" x="11228388" y="2214563"/>
          <p14:tracePt t="62289" x="11241088" y="2214563"/>
          <p14:tracePt t="62305" x="11253788" y="2214563"/>
          <p14:tracePt t="62313" x="11266488" y="2227263"/>
          <p14:tracePt t="62330" x="11277600" y="2227263"/>
          <p14:tracePt t="62361" x="11290300" y="2227263"/>
          <p14:tracePt t="62431" x="11303000" y="2227263"/>
          <p14:tracePt t="62439" x="11315700" y="2227263"/>
          <p14:tracePt t="62456" x="11328400" y="2227263"/>
          <p14:tracePt t="62526" x="11341100" y="2227263"/>
          <p14:tracePt t="62557" x="11353800" y="2227263"/>
          <p14:tracePt t="62566" x="11366500" y="2227263"/>
          <p14:tracePt t="62581" x="11377613" y="2227263"/>
          <p14:tracePt t="62589" x="11403013" y="2227263"/>
          <p14:tracePt t="62598" x="11428413" y="2227263"/>
          <p14:tracePt t="62606" x="11441113" y="2227263"/>
          <p14:tracePt t="62614" x="11453813" y="2227263"/>
          <p14:tracePt t="62621" x="11490325" y="2227263"/>
          <p14:tracePt t="62629" x="11503025" y="2227263"/>
          <p14:tracePt t="62636" x="11515725" y="2227263"/>
          <p14:tracePt t="62644" x="11528425" y="2227263"/>
          <p14:tracePt t="62762" x="11541125" y="2227263"/>
          <p14:tracePt t="62936" x="11541125" y="2239963"/>
          <p14:tracePt t="63062" x="11528425" y="2239963"/>
          <p14:tracePt t="63079" x="11528425" y="2252663"/>
          <p14:tracePt t="63086" x="11528425" y="2265363"/>
          <p14:tracePt t="63102" x="11528425" y="2278063"/>
          <p14:tracePt t="63127" x="11528425" y="2290763"/>
          <p14:tracePt t="65999" x="11528425" y="2303463"/>
          <p14:tracePt t="66008" x="11528425" y="2314575"/>
          <p14:tracePt t="66142" x="11541125" y="2314575"/>
          <p14:tracePt t="66166" x="11541125" y="2327275"/>
          <p14:tracePt t="66181" x="11553825" y="2327275"/>
          <p14:tracePt t="66189" x="11566525" y="2352675"/>
          <p14:tracePt t="66206" x="11579225" y="2365375"/>
          <p14:tracePt t="66213" x="11579225" y="2378075"/>
          <p14:tracePt t="66219" x="11591925" y="2403475"/>
          <p14:tracePt t="66228" x="11603038" y="2427288"/>
          <p14:tracePt t="66236" x="11615738" y="2452688"/>
          <p14:tracePt t="66244" x="11615738" y="2465388"/>
          <p14:tracePt t="66251" x="11628438" y="2478088"/>
          <p14:tracePt t="66260" x="11628438" y="2503488"/>
          <p14:tracePt t="66267" x="11641138" y="2516188"/>
          <p14:tracePt t="66275" x="11641138" y="2527300"/>
          <p14:tracePt t="66283" x="11641138" y="2540000"/>
          <p14:tracePt t="66291" x="11653838" y="2552700"/>
          <p14:tracePt t="66299" x="11653838" y="2565400"/>
          <p14:tracePt t="66308" x="11666538" y="2578100"/>
          <p14:tracePt t="66315" x="11679238" y="2590800"/>
          <p14:tracePt t="66324" x="11679238" y="2616200"/>
          <p14:tracePt t="66331" x="11679238" y="2640013"/>
          <p14:tracePt t="66339" x="11691938" y="2652713"/>
          <p14:tracePt t="66347" x="11703050" y="2678113"/>
          <p14:tracePt t="66353" x="11715750" y="2690813"/>
          <p14:tracePt t="66361" x="11715750" y="2716213"/>
          <p14:tracePt t="66369" x="11728450" y="2740025"/>
          <p14:tracePt t="66377" x="11741150" y="2765425"/>
          <p14:tracePt t="66385" x="11741150" y="2778125"/>
          <p14:tracePt t="66393" x="11741150" y="2790825"/>
          <p14:tracePt t="66401" x="11753850" y="2816225"/>
          <p14:tracePt t="66410" x="11766550" y="2828925"/>
          <p14:tracePt t="66417" x="11766550" y="2840038"/>
          <p14:tracePt t="66433" x="11779250" y="2865438"/>
          <p14:tracePt t="66449" x="11779250" y="2890838"/>
          <p14:tracePt t="66458" x="11791950" y="2903538"/>
          <p14:tracePt t="66465" x="11791950" y="2941638"/>
          <p14:tracePt t="66471" x="11804650" y="2965450"/>
          <p14:tracePt t="66479" x="11804650" y="2978150"/>
          <p14:tracePt t="66487" x="11804650" y="3003550"/>
          <p14:tracePt t="66495" x="11804650" y="3016250"/>
          <p14:tracePt t="66503" x="11804650" y="3041650"/>
          <p14:tracePt t="66511" x="11804650" y="3054350"/>
          <p14:tracePt t="66519" x="11804650" y="3078163"/>
          <p14:tracePt t="66527" x="11804650" y="3090863"/>
          <p14:tracePt t="66535" x="11804650" y="3128963"/>
          <p14:tracePt t="66543" x="11791950" y="3141663"/>
          <p14:tracePt t="66551" x="11791950" y="3154363"/>
          <p14:tracePt t="66560" x="11779250" y="3165475"/>
          <p14:tracePt t="66567" x="11779250" y="3190875"/>
          <p14:tracePt t="66576" x="11766550" y="3203575"/>
          <p14:tracePt t="66591" x="11753850" y="3216275"/>
          <p14:tracePt t="66606" x="11741150" y="3241675"/>
          <p14:tracePt t="66613" x="11741150" y="3254375"/>
          <p14:tracePt t="66622" x="11728450" y="3267075"/>
          <p14:tracePt t="66629" x="11715750" y="3278188"/>
          <p14:tracePt t="66637" x="11715750" y="3290888"/>
          <p14:tracePt t="66645" x="11703050" y="3303588"/>
          <p14:tracePt t="66653" x="11691938" y="3328988"/>
          <p14:tracePt t="66661" x="11679238" y="3341688"/>
          <p14:tracePt t="66669" x="11666538" y="3367088"/>
          <p14:tracePt t="66678" x="11653838" y="3378200"/>
          <p14:tracePt t="66685" x="11641138" y="3378200"/>
          <p14:tracePt t="66693" x="11628438" y="3390900"/>
          <p14:tracePt t="66701" x="11628438" y="3403600"/>
          <p14:tracePt t="66709" x="11603038" y="3416300"/>
          <p14:tracePt t="66717" x="11603038" y="3429000"/>
          <p14:tracePt t="66724" x="11579225" y="3441700"/>
          <p14:tracePt t="66731" x="11566525" y="3454400"/>
          <p14:tracePt t="66739" x="11541125" y="3467100"/>
          <p14:tracePt t="66747" x="11528425" y="3479800"/>
          <p14:tracePt t="66756" x="11515725" y="3479800"/>
          <p14:tracePt t="66763" x="11490325" y="3490913"/>
          <p14:tracePt t="66771" x="11479213" y="3503613"/>
          <p14:tracePt t="66779" x="11466513" y="3503613"/>
          <p14:tracePt t="66787" x="11441113" y="3516313"/>
          <p14:tracePt t="66795" x="11441113" y="3529013"/>
          <p14:tracePt t="66803" x="11415713" y="3529013"/>
          <p14:tracePt t="66811" x="11403013" y="3541713"/>
          <p14:tracePt t="66819" x="11390313" y="3554413"/>
          <p14:tracePt t="66827" x="11353800" y="3567113"/>
          <p14:tracePt t="66835" x="11341100" y="3579813"/>
          <p14:tracePt t="66843" x="11328400" y="3590925"/>
          <p14:tracePt t="66849" x="11303000" y="3590925"/>
          <p14:tracePt t="66858" x="11290300" y="3603625"/>
          <p14:tracePt t="66865" x="11277600" y="3616325"/>
          <p14:tracePt t="66881" x="11266488" y="3629025"/>
          <p14:tracePt t="66891" x="11241088" y="3629025"/>
          <p14:tracePt t="66897" x="11228388" y="3641725"/>
          <p14:tracePt t="66906" x="11202988" y="3654425"/>
          <p14:tracePt t="66914" x="11177588" y="3654425"/>
          <p14:tracePt t="66921" x="11153775" y="3667125"/>
          <p14:tracePt t="66929" x="11141075" y="3679825"/>
          <p14:tracePt t="66937" x="11115675" y="3692525"/>
          <p14:tracePt t="66945" x="11102975" y="3692525"/>
          <p14:tracePt t="66953" x="11090275" y="3703638"/>
          <p14:tracePt t="66961" x="11064875" y="3716338"/>
          <p14:tracePt t="66969" x="11041063" y="3716338"/>
          <p14:tracePt t="66975" x="11015663" y="3729038"/>
          <p14:tracePt t="66983" x="11002963" y="3741738"/>
          <p14:tracePt t="66992" x="10964863" y="3741738"/>
          <p14:tracePt t="66999" x="10939463" y="3754438"/>
          <p14:tracePt t="67007" x="10915650" y="3767138"/>
          <p14:tracePt t="67015" x="10890250" y="3779838"/>
          <p14:tracePt t="67023" x="10864850" y="3779838"/>
          <p14:tracePt t="67031" x="10839450" y="3792538"/>
          <p14:tracePt t="67040" x="10828338" y="3803650"/>
          <p14:tracePt t="67047" x="10802938" y="3803650"/>
          <p14:tracePt t="67055" x="10777538" y="3816350"/>
          <p14:tracePt t="67063" x="10764838" y="3829050"/>
          <p14:tracePt t="67071" x="10752138" y="3829050"/>
          <p14:tracePt t="67087" x="10739438" y="3829050"/>
          <p14:tracePt t="67095" x="10739438" y="3841750"/>
          <p14:tracePt t="67125" x="10739438" y="3854450"/>
          <p14:tracePt t="67133" x="10726738" y="3854450"/>
          <p14:tracePt t="67141" x="10726738" y="3867150"/>
          <p14:tracePt t="67149" x="10715625" y="3867150"/>
          <p14:tracePt t="67157" x="10702925" y="3879850"/>
          <p14:tracePt t="67165" x="10677525" y="3892550"/>
          <p14:tracePt t="67173" x="10639425" y="3892550"/>
          <p14:tracePt t="67181" x="10626725" y="3892550"/>
          <p14:tracePt t="67189" x="10602913" y="3892550"/>
          <p14:tracePt t="67196" x="10577513" y="3892550"/>
          <p14:tracePt t="67205" x="10552113" y="3905250"/>
          <p14:tracePt t="67219" x="10539413" y="3905250"/>
          <p14:tracePt t="69095" x="10539413" y="3916363"/>
          <p14:tracePt t="69103" x="10502900" y="3916363"/>
          <p14:tracePt t="69111" x="10452100" y="3929063"/>
          <p14:tracePt t="69119" x="10390188" y="3941763"/>
          <p14:tracePt t="69127" x="10326688" y="3941763"/>
          <p14:tracePt t="69135" x="10277475" y="3954463"/>
          <p14:tracePt t="69141" x="10201275" y="3954463"/>
          <p14:tracePt t="69149" x="10139363" y="3954463"/>
          <p14:tracePt t="69157" x="10052050" y="3954463"/>
          <p14:tracePt t="69165" x="9952038" y="3954463"/>
          <p14:tracePt t="69173" x="9852025" y="3967163"/>
          <p14:tracePt t="69181" x="9726613" y="3967163"/>
          <p14:tracePt t="69189" x="9613900" y="3967163"/>
          <p14:tracePt t="69197" x="9501188" y="3967163"/>
          <p14:tracePt t="69205" x="9363075" y="3967163"/>
          <p14:tracePt t="69212" x="9250363" y="3967163"/>
          <p14:tracePt t="69221" x="9124950" y="3954463"/>
          <p14:tracePt t="69229" x="9012238" y="3941763"/>
          <p14:tracePt t="69238" x="8912225" y="3929063"/>
          <p14:tracePt t="69245" x="8812213" y="3916363"/>
          <p14:tracePt t="69253" x="8699500" y="3905250"/>
          <p14:tracePt t="69261" x="8637588" y="3892550"/>
          <p14:tracePt t="69269" x="8561388" y="3892550"/>
          <p14:tracePt t="69275" x="8512175" y="3892550"/>
          <p14:tracePt t="69283" x="8448675" y="3892550"/>
          <p14:tracePt t="69291" x="8399463" y="3892550"/>
          <p14:tracePt t="69299" x="8324850" y="3879850"/>
          <p14:tracePt t="69307" x="8261350" y="3879850"/>
          <p14:tracePt t="69315" x="8186738" y="3867150"/>
          <p14:tracePt t="69323" x="8099425" y="3854450"/>
          <p14:tracePt t="69331" x="7999413" y="3841750"/>
          <p14:tracePt t="69340" x="7886700" y="3829050"/>
          <p14:tracePt t="69347" x="7723188" y="3803650"/>
          <p14:tracePt t="69356" x="7572375" y="3792538"/>
          <p14:tracePt t="69363" x="7423150" y="3754438"/>
          <p14:tracePt t="69371" x="7259638" y="3741738"/>
          <p14:tracePt t="69379" x="7072313" y="3729038"/>
          <p14:tracePt t="69388" x="6910388" y="3703638"/>
          <p14:tracePt t="69393" x="6759575" y="3679825"/>
          <p14:tracePt t="69401" x="6634163" y="3654425"/>
          <p14:tracePt t="69408" x="6534150" y="3641725"/>
          <p14:tracePt t="69417" x="6434138" y="3603625"/>
          <p14:tracePt t="69425" x="6370638" y="3590925"/>
          <p14:tracePt t="69433" x="6334125" y="3567113"/>
          <p14:tracePt t="69441" x="6296025" y="3541713"/>
          <p14:tracePt t="69449" x="6270625" y="3529013"/>
          <p14:tracePt t="69457" x="6259513" y="3503613"/>
          <p14:tracePt t="69465" x="6246813" y="3479800"/>
          <p14:tracePt t="69473" x="6234113" y="3454400"/>
          <p14:tracePt t="69481" x="6234113" y="3429000"/>
          <p14:tracePt t="69489" x="6221413" y="3403600"/>
          <p14:tracePt t="69497" x="6208713" y="3378200"/>
          <p14:tracePt t="69505" x="6196013" y="3354388"/>
          <p14:tracePt t="69513" x="6196013" y="3341688"/>
          <p14:tracePt t="69519" x="6170613" y="3316288"/>
          <p14:tracePt t="69527" x="6146800" y="3290888"/>
          <p14:tracePt t="69535" x="6108700" y="3267075"/>
          <p14:tracePt t="69542" x="6057900" y="3241675"/>
          <p14:tracePt t="69551" x="6008688" y="3216275"/>
          <p14:tracePt t="69558" x="5970588" y="3190875"/>
          <p14:tracePt t="69567" x="5895975" y="3190875"/>
          <p14:tracePt t="69575" x="5821363" y="3165475"/>
          <p14:tracePt t="69583" x="5783263" y="3154363"/>
          <p14:tracePt t="69591" x="5745163" y="3141663"/>
          <p14:tracePt t="69599" x="5719763" y="3128963"/>
          <p14:tracePt t="69607" x="5695950" y="3128963"/>
          <p14:tracePt t="69615" x="5683250" y="3116263"/>
          <p14:tracePt t="69623" x="5683250" y="3103563"/>
          <p14:tracePt t="69725" x="5683250" y="3090863"/>
          <p14:tracePt t="69741" x="5683250" y="3078163"/>
          <p14:tracePt t="69757" x="5683250" y="3065463"/>
          <p14:tracePt t="69765" x="5683250" y="3054350"/>
          <p14:tracePt t="69779" x="5683250" y="3041650"/>
          <p14:tracePt t="69795" x="5683250" y="3028950"/>
          <p14:tracePt t="69811" x="5695950" y="3016250"/>
          <p14:tracePt t="69819" x="5695950" y="3003550"/>
          <p14:tracePt t="69843" x="5695950" y="2990850"/>
          <p14:tracePt t="69859" x="5708650" y="2978150"/>
          <p14:tracePt t="69867" x="5719763" y="2978150"/>
          <p14:tracePt t="69875" x="5719763" y="2965450"/>
          <p14:tracePt t="69883" x="5719763" y="2952750"/>
          <p14:tracePt t="69891" x="5732463" y="2941638"/>
          <p14:tracePt t="69906" x="5732463" y="2928938"/>
          <p14:tracePt t="69921" x="5745163" y="2916238"/>
          <p14:tracePt t="69929" x="5745163" y="2903538"/>
          <p14:tracePt t="69938" x="5757863" y="2890838"/>
          <p14:tracePt t="69961" x="5770563" y="2865438"/>
          <p14:tracePt t="69969" x="5783263" y="2865438"/>
          <p14:tracePt t="69977" x="5783263" y="2852738"/>
          <p14:tracePt t="69985" x="5795963" y="2852738"/>
          <p14:tracePt t="69992" x="5795963" y="2840038"/>
          <p14:tracePt t="70009" x="5795963" y="2828925"/>
          <p14:tracePt t="70017" x="5795963" y="2816225"/>
          <p14:tracePt t="70025" x="5808663" y="2816225"/>
          <p14:tracePt t="70031" x="5808663" y="2803525"/>
          <p14:tracePt t="70047" x="5808663" y="2790825"/>
          <p14:tracePt t="70087" x="5808663" y="2778125"/>
          <p14:tracePt t="70103" x="5808663" y="2765425"/>
          <p14:tracePt t="70158" x="5808663" y="2752725"/>
          <p14:tracePt t="70173" x="5821363" y="2752725"/>
          <p14:tracePt t="70181" x="5821363" y="2740025"/>
          <p14:tracePt t="70238" x="5821363" y="2728913"/>
          <p14:tracePt t="70246" x="5832475" y="2716213"/>
          <p14:tracePt t="70261" x="5832475" y="2703513"/>
          <p14:tracePt t="70277" x="5832475" y="2690813"/>
          <p14:tracePt t="70291" x="5845175" y="2690813"/>
          <p14:tracePt t="70299" x="5845175" y="2678113"/>
          <p14:tracePt t="70323" x="5845175" y="2665413"/>
          <p14:tracePt t="70339" x="5857875" y="2652713"/>
          <p14:tracePt t="70363" x="5870575" y="2652713"/>
          <p14:tracePt t="70409" x="5870575" y="2640013"/>
          <p14:tracePt t="70559" x="5883275" y="2640013"/>
          <p14:tracePt t="70583" x="5895975" y="2640013"/>
          <p14:tracePt t="70599" x="5908675" y="2640013"/>
          <p14:tracePt t="70607" x="5921375" y="2640013"/>
          <p14:tracePt t="70623" x="5932488" y="2640013"/>
          <p14:tracePt t="70701" x="5932488" y="2627313"/>
          <p14:tracePt t="70709" x="5945188" y="2627313"/>
          <p14:tracePt t="70717" x="5957888" y="2627313"/>
          <p14:tracePt t="70725" x="5970588" y="2627313"/>
          <p14:tracePt t="70749" x="5983288" y="2627313"/>
          <p14:tracePt t="70907" x="5983288" y="2616200"/>
          <p14:tracePt t="70913" x="5995988" y="2603500"/>
          <p14:tracePt t="70930" x="6008688" y="2603500"/>
          <p14:tracePt t="71033" x="6021388" y="2603500"/>
          <p14:tracePt t="71047" x="6034088" y="2603500"/>
          <p14:tracePt t="71063" x="6045200" y="2603500"/>
          <p14:tracePt t="71079" x="6057900" y="2603500"/>
          <p14:tracePt t="71174" x="6070600" y="2590800"/>
          <p14:tracePt t="71189" x="6083300" y="2590800"/>
          <p14:tracePt t="71206" x="6096000" y="2590800"/>
          <p14:tracePt t="71221" x="6108700" y="2590800"/>
          <p14:tracePt t="71229" x="6121400" y="2590800"/>
          <p14:tracePt t="71238" x="6121400" y="2578100"/>
          <p14:tracePt t="71246" x="6134100" y="2578100"/>
          <p14:tracePt t="71316" x="6146800" y="2578100"/>
          <p14:tracePt t="71331" x="6157913" y="2565400"/>
          <p14:tracePt t="71339" x="6170613" y="2565400"/>
          <p14:tracePt t="71356" x="6183313" y="2565400"/>
          <p14:tracePt t="71379" x="6196013" y="2565400"/>
          <p14:tracePt t="71426" x="6196013" y="2552700"/>
          <p14:tracePt t="71506" x="6208713" y="2552700"/>
          <p14:tracePt t="71513" x="6221413" y="2552700"/>
          <p14:tracePt t="71623" x="6234113" y="2552700"/>
          <p14:tracePt t="71632" x="6234113" y="2540000"/>
          <p14:tracePt t="71639" x="6246813" y="2540000"/>
          <p14:tracePt t="71656" x="6259513" y="2540000"/>
          <p14:tracePt t="71663" x="6270625" y="2540000"/>
          <p14:tracePt t="71820" x="6283325" y="2540000"/>
          <p14:tracePt t="71954" x="6296025" y="2540000"/>
          <p14:tracePt t="71970" x="6308725" y="2540000"/>
          <p14:tracePt t="71977" x="6321425" y="2540000"/>
          <p14:tracePt t="71993" x="6334125" y="2540000"/>
          <p14:tracePt t="72017" x="6346825" y="2540000"/>
          <p14:tracePt t="72892" x="6359525" y="2527300"/>
          <p14:tracePt t="72900" x="6370638" y="2527300"/>
          <p14:tracePt t="72923" x="6383338" y="2527300"/>
          <p14:tracePt t="73082" x="6408738" y="2527300"/>
          <p14:tracePt t="73088" x="6408738" y="2516188"/>
          <p14:tracePt t="73246" x="6421438" y="2516188"/>
          <p14:tracePt t="73388" x="6434138" y="2516188"/>
          <p14:tracePt t="73411" x="6446838" y="2516188"/>
          <p14:tracePt t="73436" x="6459538" y="2527300"/>
          <p14:tracePt t="73451" x="6472238" y="2527300"/>
          <p14:tracePt t="73624" x="6472238" y="2540000"/>
          <p14:tracePt t="78690" x="6483350" y="2540000"/>
          <p14:tracePt t="78696" x="6546850" y="2540000"/>
          <p14:tracePt t="78703" x="6584950" y="2540000"/>
          <p14:tracePt t="78712" x="6621463" y="2540000"/>
          <p14:tracePt t="78719" x="6646863" y="2540000"/>
          <p14:tracePt t="78728" x="6684963" y="2540000"/>
          <p14:tracePt t="78736" x="6721475" y="2527300"/>
          <p14:tracePt t="78743" x="6759575" y="2527300"/>
          <p14:tracePt t="78751" x="6797675" y="2516188"/>
          <p14:tracePt t="78759" x="6834188" y="2503488"/>
          <p14:tracePt t="78767" x="6897688" y="2490788"/>
          <p14:tracePt t="78775" x="6946900" y="2490788"/>
          <p14:tracePt t="78783" x="6985000" y="2478088"/>
          <p14:tracePt t="78791" x="7034213" y="2478088"/>
          <p14:tracePt t="78799" x="7085013" y="2478088"/>
          <p14:tracePt t="78807" x="7123113" y="2478088"/>
          <p14:tracePt t="78815" x="7159625" y="2478088"/>
          <p14:tracePt t="78823" x="7197725" y="2478088"/>
          <p14:tracePt t="78829" x="7235825" y="2478088"/>
          <p14:tracePt t="78837" x="7272338" y="2490788"/>
          <p14:tracePt t="78846" x="7310438" y="2503488"/>
          <p14:tracePt t="78853" x="7359650" y="2503488"/>
          <p14:tracePt t="78862" x="7410450" y="2516188"/>
          <p14:tracePt t="78869" x="7472363" y="2527300"/>
          <p14:tracePt t="78877" x="7548563" y="2540000"/>
          <p14:tracePt t="78885" x="7623175" y="2552700"/>
          <p14:tracePt t="78893" x="7723188" y="2552700"/>
          <p14:tracePt t="78901" x="7823200" y="2552700"/>
          <p14:tracePt t="78909" x="7923213" y="2552700"/>
          <p14:tracePt t="78917" x="8023225" y="2552700"/>
          <p14:tracePt t="78926" x="8110538" y="2552700"/>
          <p14:tracePt t="78933" x="8199438" y="2540000"/>
          <p14:tracePt t="78941" x="8261350" y="2540000"/>
          <p14:tracePt t="78948" x="8312150" y="2540000"/>
          <p14:tracePt t="78965" x="8435975" y="2527300"/>
          <p14:tracePt t="78971" x="8499475" y="2527300"/>
          <p14:tracePt t="78979" x="8548688" y="2527300"/>
          <p14:tracePt t="78987" x="8624888" y="2527300"/>
          <p14:tracePt t="78996" x="8674100" y="2527300"/>
          <p14:tracePt t="79003" x="8724900" y="2527300"/>
          <p14:tracePt t="79012" x="8812213" y="2540000"/>
          <p14:tracePt t="79019" x="8899525" y="2552700"/>
          <p14:tracePt t="79027" x="9024938" y="2565400"/>
          <p14:tracePt t="79035" x="9137650" y="2578100"/>
          <p14:tracePt t="79043" x="9275763" y="2578100"/>
          <p14:tracePt t="79051" x="9388475" y="2590800"/>
          <p14:tracePt t="79059" x="9488488" y="2603500"/>
          <p14:tracePt t="79067" x="9588500" y="2616200"/>
          <p14:tracePt t="79075" x="9675813" y="2627313"/>
          <p14:tracePt t="79081" x="9750425" y="2640013"/>
          <p14:tracePt t="79089" x="9813925" y="2652713"/>
          <p14:tracePt t="79098" x="9852025" y="2652713"/>
          <p14:tracePt t="79105" x="9888538" y="2652713"/>
          <p14:tracePt t="79114" x="9926638" y="2652713"/>
          <p14:tracePt t="79121" x="9939338" y="2652713"/>
          <p14:tracePt t="79137" x="9952038" y="2652713"/>
          <p14:tracePt t="79146" x="9963150" y="2652713"/>
          <p14:tracePt t="79153" x="10001250" y="2640013"/>
          <p14:tracePt t="79162" x="10039350" y="2627313"/>
          <p14:tracePt t="79169" x="10101263" y="2616200"/>
          <p14:tracePt t="79179" x="10164763" y="2616200"/>
          <p14:tracePt t="79185" x="10213975" y="2616200"/>
          <p14:tracePt t="79193" x="10264775" y="2616200"/>
          <p14:tracePt t="79201" x="10313988" y="2616200"/>
          <p14:tracePt t="79207" x="10364788" y="2627313"/>
          <p14:tracePt t="79215" x="10426700" y="2640013"/>
          <p14:tracePt t="79223" x="10502900" y="2652713"/>
          <p14:tracePt t="79231" x="10577513" y="2665413"/>
          <p14:tracePt t="79239" x="10639425" y="2678113"/>
          <p14:tracePt t="79247" x="10677525" y="2690813"/>
          <p14:tracePt t="79255" x="10715625" y="2690813"/>
          <p14:tracePt t="79264" x="10752138" y="2690813"/>
          <p14:tracePt t="79271" x="10790238" y="2690813"/>
          <p14:tracePt t="79279" x="10815638" y="2690813"/>
          <p14:tracePt t="79287" x="10828338" y="2690813"/>
          <p14:tracePt t="79295" x="10852150" y="2690813"/>
          <p14:tracePt t="79303" x="10864850" y="2690813"/>
          <p14:tracePt t="79311" x="10890250" y="2690813"/>
          <p14:tracePt t="79319" x="10902950" y="2690813"/>
          <p14:tracePt t="79328" x="10915650" y="2690813"/>
          <p14:tracePt t="79341" x="10928350" y="2690813"/>
          <p14:tracePt t="79365" x="10939463" y="2690813"/>
          <p14:tracePt t="79389" x="10939463" y="2678113"/>
          <p14:tracePt t="79405" x="10952163" y="2678113"/>
          <p14:tracePt t="79413" x="10964863" y="2678113"/>
          <p14:tracePt t="79421" x="10964863" y="2665413"/>
          <p14:tracePt t="79429" x="10977563" y="2665413"/>
          <p14:tracePt t="79445" x="10990263" y="2665413"/>
          <p14:tracePt t="79453" x="10990263" y="2652713"/>
          <p14:tracePt t="79461" x="11002963" y="2652713"/>
          <p14:tracePt t="79467" x="11015663" y="2652713"/>
          <p14:tracePt t="79475" x="11028363" y="2652713"/>
          <p14:tracePt t="79483" x="11041063" y="2640013"/>
          <p14:tracePt t="79491" x="11052175" y="2640013"/>
          <p14:tracePt t="79507" x="11064875" y="2627313"/>
          <p14:tracePt t="79515" x="11064875" y="2616200"/>
          <p14:tracePt t="79523" x="11090275" y="2616200"/>
          <p14:tracePt t="79539" x="11102975" y="2603500"/>
          <p14:tracePt t="79555" x="11115675" y="2590800"/>
          <p14:tracePt t="79563" x="11128375" y="2578100"/>
          <p14:tracePt t="79571" x="11141075" y="2578100"/>
          <p14:tracePt t="79585" x="11164888" y="2565400"/>
          <p14:tracePt t="79601" x="11177588" y="2565400"/>
          <p14:tracePt t="79617" x="11190288" y="2565400"/>
          <p14:tracePt t="79633" x="11215688" y="2552700"/>
          <p14:tracePt t="79641" x="11228388" y="2552700"/>
          <p14:tracePt t="79649" x="11253788" y="2552700"/>
          <p14:tracePt t="79657" x="11277600" y="2552700"/>
          <p14:tracePt t="79665" x="11303000" y="2552700"/>
          <p14:tracePt t="79673" x="11328400" y="2552700"/>
          <p14:tracePt t="79681" x="11366500" y="2552700"/>
          <p14:tracePt t="79689" x="11377613" y="2552700"/>
          <p14:tracePt t="79705" x="11390313" y="2552700"/>
          <p14:tracePt t="79711" x="11403013" y="2552700"/>
          <p14:tracePt t="79838" x="11415713" y="2540000"/>
          <p14:tracePt t="79853" x="11441113" y="2540000"/>
          <p14:tracePt t="79861" x="11466513" y="2540000"/>
          <p14:tracePt t="79878" x="11479213" y="2540000"/>
          <p14:tracePt t="79885" x="11490325" y="2540000"/>
          <p14:tracePt t="79894" x="11503025" y="2540000"/>
          <p14:tracePt t="80816" x="11503025" y="2552700"/>
          <p14:tracePt t="80832" x="11479213" y="2578100"/>
          <p14:tracePt t="80839" x="11466513" y="2590800"/>
          <p14:tracePt t="80847" x="11428413" y="2616200"/>
          <p14:tracePt t="80856" x="11390313" y="2627313"/>
          <p14:tracePt t="80862" x="11341100" y="2652713"/>
          <p14:tracePt t="80869" x="11266488" y="2678113"/>
          <p14:tracePt t="80877" x="11164888" y="2690813"/>
          <p14:tracePt t="80885" x="11052175" y="2716213"/>
          <p14:tracePt t="80894" x="10939463" y="2728913"/>
          <p14:tracePt t="80901" x="10802938" y="2752725"/>
          <p14:tracePt t="80910" x="10652125" y="2765425"/>
          <p14:tracePt t="80917" x="10502900" y="2765425"/>
          <p14:tracePt t="80926" x="10339388" y="2765425"/>
          <p14:tracePt t="80933" x="10152063" y="2765425"/>
          <p14:tracePt t="80941" x="9975850" y="2752725"/>
          <p14:tracePt t="80965" x="9463088" y="2752725"/>
          <p14:tracePt t="80973" x="9312275" y="2765425"/>
          <p14:tracePt t="80981" x="9163050" y="2765425"/>
          <p14:tracePt t="80989" x="9012238" y="2765425"/>
          <p14:tracePt t="80996" x="8863013" y="2765425"/>
          <p14:tracePt t="81003" x="8737600" y="2752725"/>
          <p14:tracePt t="81012" x="8624888" y="2752725"/>
          <p14:tracePt t="81019" x="8512175" y="2752725"/>
          <p14:tracePt t="81028" x="8412163" y="2752725"/>
          <p14:tracePt t="81035" x="8312150" y="2752725"/>
          <p14:tracePt t="81044" x="8212138" y="2752725"/>
          <p14:tracePt t="81051" x="8099425" y="2752725"/>
          <p14:tracePt t="81060" x="7999413" y="2740025"/>
          <p14:tracePt t="81067" x="7897813" y="2740025"/>
          <p14:tracePt t="81076" x="7785100" y="2740025"/>
          <p14:tracePt t="81083" x="7648575" y="2740025"/>
          <p14:tracePt t="81091" x="7497763" y="2728913"/>
          <p14:tracePt t="81099" x="7348538" y="2716213"/>
          <p14:tracePt t="81107" x="7197725" y="2703513"/>
          <p14:tracePt t="81115" x="7085013" y="2690813"/>
          <p14:tracePt t="81121" x="6959600" y="2690813"/>
          <p14:tracePt t="81129" x="6846888" y="2690813"/>
          <p14:tracePt t="81137" x="6734175" y="2678113"/>
          <p14:tracePt t="81146" x="6596063" y="2665413"/>
          <p14:tracePt t="81153" x="6459538" y="2627313"/>
          <p14:tracePt t="81161" x="6321425" y="2603500"/>
          <p14:tracePt t="81169" x="6196013" y="2590800"/>
          <p14:tracePt t="81178" x="6070600" y="2578100"/>
          <p14:tracePt t="81185" x="5970588" y="2565400"/>
          <p14:tracePt t="81194" x="5895975" y="2552700"/>
          <p14:tracePt t="81201" x="5832475" y="2552700"/>
          <p14:tracePt t="81210" x="5795963" y="2552700"/>
          <p14:tracePt t="81217" x="5757863" y="2552700"/>
          <p14:tracePt t="81227" x="5732463" y="2552700"/>
          <p14:tracePt t="81233" x="5719763" y="2552700"/>
          <p14:tracePt t="81287" x="5708650" y="2552700"/>
          <p14:tracePt t="81303" x="5695950" y="2578100"/>
          <p14:tracePt t="81311" x="5683250" y="2590800"/>
          <p14:tracePt t="81319" x="5683250" y="2603500"/>
          <p14:tracePt t="81327" x="5670550" y="2627313"/>
          <p14:tracePt t="81335" x="5670550" y="2652713"/>
          <p14:tracePt t="81343" x="5657850" y="2678113"/>
          <p14:tracePt t="81351" x="5657850" y="2716213"/>
          <p14:tracePt t="81360" x="5657850" y="2740025"/>
          <p14:tracePt t="81367" x="5657850" y="2765425"/>
          <p14:tracePt t="81373" x="5657850" y="2803525"/>
          <p14:tracePt t="81381" x="5670550" y="2828925"/>
          <p14:tracePt t="81389" x="5695950" y="2852738"/>
          <p14:tracePt t="81397" x="5708650" y="2865438"/>
          <p14:tracePt t="81405" x="5732463" y="2903538"/>
          <p14:tracePt t="81413" x="5770563" y="2928938"/>
          <p14:tracePt t="81421" x="5795963" y="2952750"/>
          <p14:tracePt t="81431" x="5821363" y="2952750"/>
          <p14:tracePt t="81437" x="5845175" y="2978150"/>
          <p14:tracePt t="81446" x="5870575" y="2978150"/>
          <p14:tracePt t="81453" x="5870575" y="2990850"/>
          <p14:tracePt t="81461" x="5895975" y="3003550"/>
          <p14:tracePt t="81478" x="5908675" y="3003550"/>
          <p14:tracePt t="81485" x="5921375" y="3003550"/>
          <p14:tracePt t="81499" x="5932488" y="3003550"/>
          <p14:tracePt t="81507" x="5945188" y="3003550"/>
          <p14:tracePt t="81515" x="5970588" y="3003550"/>
          <p14:tracePt t="81531" x="5983288" y="3016250"/>
          <p14:tracePt t="81547" x="6008688" y="3016250"/>
          <p14:tracePt t="81555" x="6021388" y="3028950"/>
          <p14:tracePt t="81563" x="6045200" y="3041650"/>
          <p14:tracePt t="81571" x="6057900" y="3054350"/>
          <p14:tracePt t="81579" x="6083300" y="3054350"/>
          <p14:tracePt t="81587" x="6083300" y="3065463"/>
          <p14:tracePt t="81596" x="6096000" y="3065463"/>
          <p14:tracePt t="81603" x="6108700" y="3065463"/>
          <p14:tracePt t="81611" x="6108700" y="3078163"/>
          <p14:tracePt t="81619" x="6121400" y="3078163"/>
          <p14:tracePt t="81633" x="6121400" y="3090863"/>
          <p14:tracePt t="81641" x="6121400" y="3103563"/>
          <p14:tracePt t="81649" x="6134100" y="3103563"/>
          <p14:tracePt t="81665" x="6157913" y="3116263"/>
          <p14:tracePt t="81681" x="6170613" y="3128963"/>
          <p14:tracePt t="81689" x="6183313" y="3141663"/>
          <p14:tracePt t="81792" x="6196013" y="3141663"/>
          <p14:tracePt t="81816" x="6208713" y="3154363"/>
          <p14:tracePt t="81871" x="6221413" y="3154363"/>
          <p14:tracePt t="81886" x="6234113" y="3154363"/>
          <p14:tracePt t="82210" x="6246813" y="3154363"/>
          <p14:tracePt t="82227" x="6259513" y="3154363"/>
          <p14:tracePt t="82233" x="6270625" y="3154363"/>
          <p14:tracePt t="82243" x="6283325" y="3154363"/>
          <p14:tracePt t="82258" x="6296025" y="3154363"/>
          <p14:tracePt t="82327" x="6308725" y="3154363"/>
          <p14:tracePt t="82343" x="6321425" y="3154363"/>
          <p14:tracePt t="82351" x="6334125" y="3154363"/>
          <p14:tracePt t="82367" x="6346825" y="3154363"/>
          <p14:tracePt t="82377" x="6359525" y="3154363"/>
          <p14:tracePt t="82384" x="6370638" y="3154363"/>
          <p14:tracePt t="82393" x="6383338" y="3154363"/>
          <p14:tracePt t="82397" x="6396038" y="3154363"/>
          <p14:tracePt t="82406" x="6408738" y="3154363"/>
          <p14:tracePt t="82414" x="6421438" y="3154363"/>
          <p14:tracePt t="82421" x="6434138" y="3154363"/>
          <p14:tracePt t="82429" x="6446838" y="3154363"/>
          <p14:tracePt t="82446" x="6459538" y="3154363"/>
          <p14:tracePt t="83170" x="6472238" y="3154363"/>
          <p14:tracePt t="83177" x="6483350" y="3154363"/>
          <p14:tracePt t="83186" x="6508750" y="3154363"/>
          <p14:tracePt t="83194" x="6534150" y="3154363"/>
          <p14:tracePt t="83201" x="6559550" y="3154363"/>
          <p14:tracePt t="83210" x="6584950" y="3154363"/>
          <p14:tracePt t="83217" x="6596063" y="3154363"/>
          <p14:tracePt t="83227" x="6621463" y="3154363"/>
          <p14:tracePt t="83233" x="6646863" y="3154363"/>
          <p14:tracePt t="83243" x="6672263" y="3154363"/>
          <p14:tracePt t="83249" x="6684963" y="3154363"/>
          <p14:tracePt t="83259" x="6696075" y="3154363"/>
          <p14:tracePt t="83266" x="6708775" y="3154363"/>
          <p14:tracePt t="83276" x="6734175" y="3154363"/>
          <p14:tracePt t="83290" x="6746875" y="3154363"/>
          <p14:tracePt t="83304" x="6772275" y="3154363"/>
          <p14:tracePt t="83320" x="6784975" y="3154363"/>
          <p14:tracePt t="83328" x="6797675" y="3154363"/>
          <p14:tracePt t="83336" x="6808788" y="3154363"/>
          <p14:tracePt t="83344" x="6834188" y="3154363"/>
          <p14:tracePt t="83351" x="6859588" y="3154363"/>
          <p14:tracePt t="83360" x="6884988" y="3165475"/>
          <p14:tracePt t="83367" x="6910388" y="3165475"/>
          <p14:tracePt t="83376" x="6934200" y="3178175"/>
          <p14:tracePt t="83383" x="6959600" y="3178175"/>
          <p14:tracePt t="83393" x="6985000" y="3178175"/>
          <p14:tracePt t="83399" x="6985000" y="3190875"/>
          <p14:tracePt t="83410" x="7010400" y="3190875"/>
          <p14:tracePt t="83509" x="7021513" y="3190875"/>
          <p14:tracePt t="83533" x="7034213" y="3190875"/>
          <p14:tracePt t="83556" x="7046913" y="3190875"/>
          <p14:tracePt t="83571" x="7059613" y="3190875"/>
          <p14:tracePt t="83587" x="7072313" y="3190875"/>
          <p14:tracePt t="83603" x="7097713" y="3190875"/>
          <p14:tracePt t="83619" x="7110413" y="3190875"/>
          <p14:tracePt t="83628" x="7134225" y="3190875"/>
          <p14:tracePt t="83643" x="7146925" y="3203575"/>
          <p14:tracePt t="83651" x="7172325" y="3203575"/>
          <p14:tracePt t="83659" x="7185025" y="3203575"/>
          <p14:tracePt t="83666" x="7197725" y="3203575"/>
          <p14:tracePt t="83676" x="7210425" y="3203575"/>
          <p14:tracePt t="83690" x="7223125" y="3203575"/>
          <p14:tracePt t="83697" x="7235825" y="3203575"/>
          <p14:tracePt t="83713" x="7246938" y="3203575"/>
          <p14:tracePt t="83730" x="7259638" y="3203575"/>
          <p14:tracePt t="83737" x="7285038" y="3203575"/>
          <p14:tracePt t="83746" x="7310438" y="3203575"/>
          <p14:tracePt t="83753" x="7335838" y="3203575"/>
          <p14:tracePt t="83762" x="7359650" y="3203575"/>
          <p14:tracePt t="83769" x="7385050" y="3203575"/>
          <p14:tracePt t="83778" x="7410450" y="3203575"/>
          <p14:tracePt t="83786" x="7435850" y="3203575"/>
          <p14:tracePt t="83792" x="7459663" y="3203575"/>
          <p14:tracePt t="83799" x="7472363" y="3203575"/>
          <p14:tracePt t="83809" x="7485063" y="3203575"/>
          <p14:tracePt t="83934" x="7485063" y="3216275"/>
          <p14:tracePt t="83949" x="7459663" y="3228975"/>
          <p14:tracePt t="83958" x="7448550" y="3228975"/>
          <p14:tracePt t="83966" x="7435850" y="3228975"/>
          <p14:tracePt t="83975" x="7410450" y="3228975"/>
          <p14:tracePt t="83981" x="7385050" y="3228975"/>
          <p14:tracePt t="83991" x="7359650" y="3228975"/>
          <p14:tracePt t="83997" x="7335838" y="3228975"/>
          <p14:tracePt t="84007" x="7297738" y="3228975"/>
          <p14:tracePt t="84013" x="7259638" y="3228975"/>
          <p14:tracePt t="84022" x="7223125" y="3228975"/>
          <p14:tracePt t="84029" x="7159625" y="3216275"/>
          <p14:tracePt t="84037" x="7123113" y="3203575"/>
          <p14:tracePt t="84045" x="7072313" y="3190875"/>
          <p14:tracePt t="84052" x="7021513" y="3178175"/>
          <p14:tracePt t="84059" x="6946900" y="3178175"/>
          <p14:tracePt t="84067" x="6884988" y="3178175"/>
          <p14:tracePt t="84076" x="6808788" y="3165475"/>
          <p14:tracePt t="84083" x="6734175" y="3154363"/>
          <p14:tracePt t="84092" x="6672263" y="3141663"/>
          <p14:tracePt t="84099" x="6621463" y="3141663"/>
          <p14:tracePt t="84109" x="6572250" y="3141663"/>
          <p14:tracePt t="84116" x="6534150" y="3141663"/>
          <p14:tracePt t="84125" x="6496050" y="3141663"/>
          <p14:tracePt t="84132" x="6472238" y="3128963"/>
          <p14:tracePt t="84141" x="6459538" y="3128963"/>
          <p14:tracePt t="84147" x="6446838" y="3128963"/>
          <p14:tracePt t="84172" x="6434138" y="3128963"/>
          <p14:tracePt t="84209" x="6421438" y="3128963"/>
          <p14:tracePt t="84226" x="6396038" y="3128963"/>
          <p14:tracePt t="84233" x="6370638" y="3128963"/>
          <p14:tracePt t="84241" x="6321425" y="3128963"/>
          <p14:tracePt t="84249" x="6296025" y="3116263"/>
          <p14:tracePt t="84258" x="6270625" y="3103563"/>
          <p14:tracePt t="84266" x="6246813" y="3103563"/>
          <p14:tracePt t="84275" x="6234113" y="3103563"/>
          <p14:tracePt t="84281" x="6234113" y="3090863"/>
          <p14:tracePt t="84291" x="6221413" y="3090863"/>
          <p14:tracePt t="84303" x="6208713" y="3090863"/>
          <p14:tracePt t="84352" x="6196013" y="3090863"/>
          <p14:tracePt t="84391" x="6183313" y="3090863"/>
          <p14:tracePt t="84660" x="6196013" y="3090863"/>
          <p14:tracePt t="84697" x="6196013" y="3103563"/>
          <p14:tracePt t="84770" x="6208713" y="3103563"/>
          <p14:tracePt t="100257" x="6196013" y="3090863"/>
          <p14:tracePt t="100265" x="6157913" y="3016250"/>
          <p14:tracePt t="100274" x="6070600" y="2941638"/>
          <p14:tracePt t="100281" x="5983288" y="2865438"/>
          <p14:tracePt t="100289" x="5857875" y="2752725"/>
          <p14:tracePt t="100297" x="5708650" y="2616200"/>
          <p14:tracePt t="100305" x="5532438" y="2465388"/>
          <p14:tracePt t="100313" x="5232400" y="2290763"/>
          <p14:tracePt t="100321" x="4856163" y="2052638"/>
          <p14:tracePt t="100329" x="4418013" y="1801813"/>
          <p14:tracePt t="100337" x="3956050" y="1563688"/>
          <p14:tracePt t="100345" x="3567113" y="1389063"/>
          <p14:tracePt t="100353" x="3192463" y="1263650"/>
          <p14:tracePt t="100359" x="2841625" y="1138238"/>
          <p14:tracePt t="100367" x="2528888" y="1050925"/>
          <p14:tracePt t="100376" x="2252663" y="950913"/>
          <p14:tracePt t="100383" x="2052638" y="889000"/>
          <p14:tracePt t="100391" x="1890713" y="838200"/>
          <p14:tracePt t="100399" x="1778000" y="776288"/>
          <p14:tracePt t="100407" x="1652588" y="725488"/>
          <p14:tracePt t="100415" x="1565275" y="676275"/>
          <p14:tracePt t="100424" x="1476375" y="612775"/>
          <p14:tracePt t="100431" x="1389063" y="525463"/>
          <p14:tracePt t="100439" x="1327150" y="487363"/>
          <p14:tracePt t="100447" x="1252538" y="438150"/>
          <p14:tracePt t="100455" x="1214438" y="387350"/>
          <p14:tracePt t="100463" x="1163638" y="338138"/>
          <p14:tracePt t="100471" x="1114425" y="312738"/>
          <p14:tracePt t="100479" x="1063625" y="263525"/>
          <p14:tracePt t="100487" x="1001713" y="225425"/>
          <p14:tracePt t="100495" x="950913" y="174625"/>
          <p14:tracePt t="100501" x="876300" y="125413"/>
          <p14:tracePt t="100509" x="825500" y="87313"/>
          <p14:tracePt t="100517" x="776288" y="38100"/>
          <p14:tracePt t="100526" x="725488" y="0"/>
        </p14:tracePtLst>
      </p14:laserTraceLst>
    </p:ext>
  </p:extLs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4</Words>
  <Application>Microsoft Office PowerPoint</Application>
  <PresentationFormat>Widescreen</PresentationFormat>
  <Paragraphs>1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How are events scored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Chad Handley</dc:creator>
  <cp:lastModifiedBy>Chad</cp:lastModifiedBy>
  <cp:revision>22</cp:revision>
  <dcterms:created xsi:type="dcterms:W3CDTF">2020-08-19T15:07:56Z</dcterms:created>
  <dcterms:modified xsi:type="dcterms:W3CDTF">2020-08-19T15:26:02Z</dcterms:modified>
</cp:coreProperties>
</file>